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4EBBB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86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1AF40-4A66-4539-9BB6-EB7691174851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75712-03EE-4533-B37D-FCECE95BDC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48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78038"/>
            <a:ext cx="990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314" name="Picture 2" descr="http://daily.inga.com.vn/pics/banners/63509573860420281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0"/>
            <a:ext cx="2295525" cy="304801"/>
          </a:xfrm>
          <a:prstGeom prst="rect">
            <a:avLst/>
          </a:prstGeom>
          <a:noFill/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 cstate="print"/>
          <a:srcRect r="50109"/>
          <a:stretch>
            <a:fillRect/>
          </a:stretch>
        </p:blipFill>
        <p:spPr bwMode="auto">
          <a:xfrm>
            <a:off x="267237" y="0"/>
            <a:ext cx="57912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209800"/>
            <a:ext cx="7924800" cy="2667000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rgbClr val="0066FF"/>
              </a:solidFill>
            </a:endParaRPr>
          </a:p>
          <a:p>
            <a:r>
              <a:rPr lang="en-US" b="1" dirty="0" smtClean="0">
                <a:solidFill>
                  <a:srgbClr val="0066FF"/>
                </a:solidFill>
              </a:rPr>
              <a:t>HỆ THỐNG KINH DOANH TRỰC TUYẾN</a:t>
            </a:r>
          </a:p>
          <a:p>
            <a:r>
              <a:rPr lang="en-US" b="1" dirty="0" smtClean="0">
                <a:solidFill>
                  <a:srgbClr val="0066FF"/>
                </a:solidFill>
              </a:rPr>
              <a:t>ONLINE 24/7.</a:t>
            </a:r>
          </a:p>
          <a:p>
            <a:r>
              <a:rPr lang="en-US" b="1" dirty="0" smtClean="0">
                <a:solidFill>
                  <a:srgbClr val="0066FF"/>
                </a:solidFill>
              </a:rPr>
              <a:t>[</a:t>
            </a:r>
            <a:r>
              <a:rPr lang="en-US" b="1" dirty="0" err="1" smtClean="0">
                <a:solidFill>
                  <a:srgbClr val="0066FF"/>
                </a:solidFill>
              </a:rPr>
              <a:t>Công</a:t>
            </a:r>
            <a:r>
              <a:rPr lang="en-US" b="1" dirty="0" smtClean="0">
                <a:solidFill>
                  <a:srgbClr val="0066FF"/>
                </a:solidFill>
              </a:rPr>
              <a:t> </a:t>
            </a:r>
            <a:r>
              <a:rPr lang="en-US" b="1" dirty="0" err="1" smtClean="0">
                <a:solidFill>
                  <a:srgbClr val="0066FF"/>
                </a:solidFill>
              </a:rPr>
              <a:t>cụ</a:t>
            </a:r>
            <a:r>
              <a:rPr lang="en-US" b="1" dirty="0" smtClean="0">
                <a:solidFill>
                  <a:srgbClr val="0066FF"/>
                </a:solidFill>
              </a:rPr>
              <a:t> </a:t>
            </a:r>
            <a:r>
              <a:rPr lang="en-US" b="1" dirty="0" err="1" smtClean="0">
                <a:solidFill>
                  <a:srgbClr val="0066FF"/>
                </a:solidFill>
              </a:rPr>
              <a:t>kinh</a:t>
            </a:r>
            <a:r>
              <a:rPr lang="en-US" b="1" dirty="0" smtClean="0">
                <a:solidFill>
                  <a:srgbClr val="0066FF"/>
                </a:solidFill>
              </a:rPr>
              <a:t> </a:t>
            </a:r>
            <a:r>
              <a:rPr lang="en-US" b="1" dirty="0" err="1" smtClean="0">
                <a:solidFill>
                  <a:srgbClr val="0066FF"/>
                </a:solidFill>
              </a:rPr>
              <a:t>doanh</a:t>
            </a:r>
            <a:r>
              <a:rPr lang="en-US" b="1" dirty="0" smtClean="0">
                <a:solidFill>
                  <a:srgbClr val="0066FF"/>
                </a:solidFill>
              </a:rPr>
              <a:t> </a:t>
            </a:r>
            <a:r>
              <a:rPr lang="en-US" b="1" dirty="0" err="1" smtClean="0">
                <a:solidFill>
                  <a:srgbClr val="0066FF"/>
                </a:solidFill>
              </a:rPr>
              <a:t>dành</a:t>
            </a:r>
            <a:r>
              <a:rPr lang="en-US" b="1" dirty="0" smtClean="0">
                <a:solidFill>
                  <a:srgbClr val="0066FF"/>
                </a:solidFill>
              </a:rPr>
              <a:t> </a:t>
            </a:r>
            <a:r>
              <a:rPr lang="en-US" b="1" dirty="0" err="1" smtClean="0">
                <a:solidFill>
                  <a:srgbClr val="0066FF"/>
                </a:solidFill>
              </a:rPr>
              <a:t>cho</a:t>
            </a:r>
            <a:r>
              <a:rPr lang="en-US" b="1" dirty="0" smtClean="0">
                <a:solidFill>
                  <a:srgbClr val="0066FF"/>
                </a:solidFill>
              </a:rPr>
              <a:t> </a:t>
            </a:r>
            <a:r>
              <a:rPr lang="en-US" b="1" dirty="0" err="1" smtClean="0">
                <a:solidFill>
                  <a:srgbClr val="0066FF"/>
                </a:solidFill>
              </a:rPr>
              <a:t>đối</a:t>
            </a:r>
            <a:r>
              <a:rPr lang="en-US" b="1" dirty="0" smtClean="0">
                <a:solidFill>
                  <a:srgbClr val="0066FF"/>
                </a:solidFill>
              </a:rPr>
              <a:t> </a:t>
            </a:r>
            <a:r>
              <a:rPr lang="en-US" b="1" dirty="0" err="1" smtClean="0">
                <a:solidFill>
                  <a:srgbClr val="0066FF"/>
                </a:solidFill>
              </a:rPr>
              <a:t>tác</a:t>
            </a:r>
            <a:r>
              <a:rPr lang="en-US" b="1" dirty="0" smtClean="0">
                <a:solidFill>
                  <a:srgbClr val="0066FF"/>
                </a:solidFill>
              </a:rPr>
              <a:t>]</a:t>
            </a:r>
            <a:endParaRPr lang="en-US" b="1" dirty="0">
              <a:solidFill>
                <a:srgbClr val="0066FF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743200" y="5410200"/>
            <a:ext cx="47244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Phạm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Tuấn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Anh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295400" y="5410200"/>
            <a:ext cx="1371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Trình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bày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743200" y="5791200"/>
            <a:ext cx="47244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dichvu@inga.com.vn</a:t>
            </a:r>
            <a:endParaRPr kumimoji="0" lang="en-US" sz="200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5791200"/>
            <a:ext cx="1371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Email: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5804" y="1524000"/>
            <a:ext cx="470262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Verdana" pitchFamily="34" charset="0"/>
                <a:cs typeface="Verdana" pitchFamily="34" charset="0"/>
              </a:rPr>
              <a:t>NỘI DUNG TRÌNH BÀY</a:t>
            </a:r>
            <a:endParaRPr lang="en-US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kinh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mọi</a:t>
            </a:r>
            <a:r>
              <a:rPr lang="en-US" dirty="0" smtClean="0"/>
              <a:t> </a:t>
            </a:r>
            <a:r>
              <a:rPr lang="en-US" dirty="0" err="1" smtClean="0"/>
              <a:t>lúc</a:t>
            </a:r>
            <a:r>
              <a:rPr lang="en-US" dirty="0" smtClean="0"/>
              <a:t> </a:t>
            </a:r>
            <a:r>
              <a:rPr lang="en-US" dirty="0" err="1" smtClean="0"/>
              <a:t>mọi</a:t>
            </a:r>
            <a:r>
              <a:rPr lang="en-US" dirty="0" smtClean="0"/>
              <a:t> </a:t>
            </a:r>
            <a:r>
              <a:rPr lang="en-US" dirty="0" err="1" smtClean="0"/>
              <a:t>nơi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Giới</a:t>
            </a:r>
            <a:r>
              <a:rPr lang="en-US" dirty="0" smtClean="0"/>
              <a:t> </a:t>
            </a:r>
            <a:r>
              <a:rPr lang="en-US" dirty="0" err="1" smtClean="0"/>
              <a:t>thiệu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kinh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dành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phối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Demo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164E-FB34-46C0-BD67-1EC8CC10A9C2}" type="datetime1">
              <a:rPr lang="en-US" smtClean="0"/>
              <a:pPr/>
              <a:t>9/18/2013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4" name="AutoShape 2" descr="data:image/jpeg;base64,/9j/4AAQSkZJRgABAQAAAQABAAD/2wCEAAkGBhAQEBANDxAPDg4QDRAPDw0PEBAODw0PFBAVFBQQEhIXJyoeFxojGRISHy8gLycpLCwsFh8xNTAqNiYrLSkBCQoKDgwOGg8PGiofHSUpLCkpLC8sLCwpLCwsLCwsKSwsKiksLCksKSksKSwpLCosLCwpKSkpLCwsLCkpMCksMP/AABEIAMkA+wMBIgACEQEDEQH/xAAcAAEAAQUBAQAAAAAAAAAAAAAABAIDBQYHAQj/xABAEAACAgEBAwgHBQYFBQAAAAAAAQIDBBEFITEGBxITQVFhkSJCcYGSodEUMlNisRUjUnKCwRYkM6LCQ2Nz0vH/xAAaAQEAAwEBAQAAAAAAAAAAAAAAAgMEAQUG/8QAJREBAQABAwMEAwEBAAAAAAAAAAECAxEhBBIxEzJBURRhcSIz/9oADAMBAAIRAxEAPwDuIAAAAAAAAAAAAAAAAAAAosujFaykorvk1FebIf7fxNdPtWNr3dfVr+p3YTwW6ciE1rCUZrvjJSXmi4cAAADyUU1o+HkegC39nX5vil9R9nj48dfvS4lwAWvs8fzfHP6lUqk9Fv3cNG1+hWALaoj4/FI8+zx8fil9S6AKerWmm/4nr5lLx1+b45fUuAC2qF+b4pfUrjHTd+rbPQAAAAAAAAAAAAAAADF8peUFWBjWZd33YLSME9JW2PdGuPi35LV9h2TfiCnlHyoxtn1ddkz6KeqhXH0rbpL1YR7fbwXa0cf5Qc7mdktxx2sKnglXpO+S/NY/u/0pe1mo7e5QX52RPKyJdKct0YrXoVQ13VwXYl8+L3shwZ6GloYznLms+ed+Eu+2VsundOd0nxlbOVsvOWp5HHj/AAx8keVkiETbJGe1TTUovpQ1rkuEq265L2OO82bY3ODtLFa0veTWuNOVrbqvC37682vAwMYFSgMtPHLzHJnZ4dt5Jc4eNnvqd+Nl6avGsafT04uqfCa8n4G1HzQ6+DTcZRalCcW4zhJb1KLW9NHYObflu8yEsTJa+20xT6XBZNXBWpfxJ6KS8U+3Reb1HTen/rHw1aer3cXy3cAGNeAAAAAAAAAAAAAAAAAAAAAAAAAAAcO56uULty4YMX+6xYqU12Svsjrq/ZBxX9UjuJ8tcpsx3ZuXc/Xy737uskorySNPT475bq87wx0S5AtxRXw4pr3HoRRUupkyox9Vi70TqJFsVVLhEudAjXZfVpNwlKPa12PxPP2pXNOKm6p9jktyfj2aEu6RHapTgVYm0J4t1WbV/qY9inp+JXwsrfg4toi4ef09FNKMm9E1vjJrsT7/AAJMoEuM8dnOca+icXJjbXC2D6ULIRnCXfGSTT8mi6avzZZDnsrE6T1cI2U+6q2dcf8AbFG0Hz+U2tj0pd4AAi6AAAAAAAAAAAAAAAAAAAAAAAAHyrtuhwysmt8YZV8X7rZI+i+XO2bsTBuyaFHrY9WouS6UYdKyMXLTt06R85Z1877522NOy62Vk2kopynLWTSXDe2bOmxvNVal+EjZOD0vSfb+hsNWzI6cCzs6lJIy9J6eOMkYM8rah/4fqlxhF+7T5of4PofqyXsnJGZpRNqicsiMyrW1yHpfrWr+tfQyVPJmCgoSXWJbk7FGT07tdDO11kmFRVal3WtQu5I1xUlGOkZcY6vo6967mYZVSi5VT3zraXS/jg98ZfqvamdMnj6o07lXi9XZVdpulCyuXi4rrI/pPzGnntkl5dH5sKujsuj808ifueTZp8tDajX+RVcq8WrHlp+5pqhw09Lo+l89TYDytT31vwu+MAAVpgAAAAAAAAAAAAAAAAAAAAAAAMZyl2Z9pw8jGS1lZRNQ/wDJprD/AHKJ84ww31ibTTjJqSe5p71o13pn1Cc65w+RMNLNpUaQktJZFWm6e9J2x7pb9/fx48dfTakxvbflTq42zeNCxtyMhSzHVE6hnqvPrJUk+lGPoZkKGQycTaokuuJGqJdZnyTi6oGO2psZXulPTSvIhbL80YqWsffroZSJO2bs/rW23pGOmve/BFVy7eU8ZbdoyWwqtK3J+tN+9Ld+upkimEEkopaJLRLuRUYcrvd2/Gds2AARSAAAAAAAAAAAAAAAAAAAAAAAACNtLDV1NtD4W1Trb7ulFrX5kkAfPjg4txktJRk4yXdJPRrzTJVEjOc4mxuozHbFfuslOxPsVq0VkfPSX9T7jXqpHuaeffjK8zPHtuzLUSMjRIxGPIyVEjtVspTIl1yMfVIlwkU5RKJkZGz7Fp6NSfbJuXu4L9Pma3s7Hdk1Fdr017u9+RuUIpJJbkkkl4Ixa924a9DHnd6ADK1AAAAAAAAAAAAAAAAAAAAAAAAAAAAADE8p9gxzceVD0jNenVN+pYuD9j1afg2cXnTKucq5rozhOUJx1T6MovRrVeKO+Tmkm20kk223oklxbZ8wbY5SuO0cy+v97jXZl1ijw1i7H0ZwfY2tPabOm1bjxfDPrYd39bdRIyNEjCbIzasha02Rk+2uXo2R9sf78DOY+JPuXmj0e/G/LFcbE+mRNx4OT0X/AMInVxqj1l9kKoLjKUkl5s1zbfLaM08fE1jU907nrGdi7VFcUvHj7Cq88R2Y11rk1TB19dBqSk5RjJb1pGTi9/8ANF+RmTV+bbIjLZtCT3wdsZLufWza+TRtB5er769HTkmM2AAVpgAAAAAAAAAAAAAAAAAAAAAAYTlHyxw9nx1ybVGbWsKYendZ7ILs8XovE7JbxBmzyUklq2klxb3JHGdr882Ze3DAojjw4K2xK2327/Qj7PSNSz7svLeuZl23dvQc3KC9kfur3I1YdLnl+lWWrjHctqc4OzMbVWZdLkvUqbvn7Gq9dPealtHnxp3xw8S6+XZK1qqOvfpHpSfyOb1bNpj6vS/mevy4Eh2JLRJJdy3I049HjPKm69+EvlDyw2jnxcMixU47441C6EZLum97l7G9PA1DLxkZm+0x9z1LLp4ybRGZW3esS6dN63NcGtzRfht/Mh6McrIiu5Wz+pcnEsOkpuCyVdWTZY+lbOdkv4rJSm/Nk7GZDprJ1CLsIhk3LklypsxPRWrrb19F+lF9umu5rwOi4HL+EktVGfsfVz+F8TjuMzJ0Wk8tDDPyp9TLHw7NRyuxZbpTdb/7kWl5rVGUx8quxa1zhYu+ElJfI4nVkvvfmX67mn0oycJdkotxa96KcugnxU51VnmO1A5bhctM2nTWavgvVtXSfxL0v1Nq2Py/xrmoW/5ax7vTetcn4T7PfoZNTpdTDnbdow18Mv02gBMGVeAAAAAAAAAAAAAABC21tOOLj35U98aaZ2tcOl0YtqPvei948jTecjnG+xf5LE0nnTim5aKSxovg2u2b4pdi3vsT5EsSVk5X5E5XXTfSlKcnJt98m+P6Fdc52znl3Pp33TlZOT75PXd3fTRF1yPa0NCYTe+WHU1Lldoq4cN3geOwtSmWZ2mi1VIvyuLFlxZlaWZWFVyTmK5ZaRpyEpltsrtWSDYUSnUqizjq7BEiojxL8GWRCp9MybXaYyuRKhMtiqxk4XF6GQY2NhXG0s3V2MqrymxqXHzIUbStWEkdmy8l+XFmFKNN7dmG3prvlKjxh4d8fLx6zVbGcYzi1KMoqUZJ6qUWtU0+1aHz/ZpJNPgzoPNBt2VlN2DY9ZYs04a/hTb9H3SjL3SR5fWaEn+43dPqX210IAHmNYAAAAAAAAAABqnOjr+yslL1nRB+yWTWn8tTazWeciGuzMnw6mXlkVss0/fP7EcvFcPky3KYnIsTme7a8+R7OwjWWiywiSsKcslki85lDkUdI81I7p7PWynUHhwCqJSVRDq9EvQZYiXoE4hUmDL8JEaDLsZFsV1JUz3rCwpFMpnd0dk+FhdjIhVTJEZFkqNi/wBI2PmknptXJj2SwnJ+1WU/Vmspmy80Uddq5Uv4cFrzsp+hn6v/AJVboe92UAHhPQAAAAAAAAAAAMdyh2c8jFyMdadKymcY68Onp6Pz0MiDsu13Ly+ado4dlM5VXQnVZH70JroyX1XjwMdZI+l9s7AxsyHV5NUbV6re6cPGM1vicy5Rcy9i1ng29ZHj1N2imvBTW5+/Q9PHqsc/PFZLpXHw5XbMi9PeZja/JnMx5OFtFkX/ACt6+KXFmDeqejTT7mtH5HcqYr6Z7qURZUdjr0AHQKolJXE6LkS9AsxLsScQq9EuJlqJXqTQVORassPJTI11pHLJ2Rkcewm1yMdgU2T06MJy14aRe/38Dddh82+fkaOUY4tb9e7Vz08K1v8A7EpqTGb5VG423aMA7Elq2klxbeiR0Lme5P3VvLzrq51K/q4UKacZSrTlJz6L3pPWGnfozYuT3N1h4jjZKLyciO9XX6S6D766/uw9umvibSYOp6qak7cfDTpaXbzQAGBoAAAAAAAAAAAAAAAAWsjFhZHoWQjZF8YzipLyZrm0ubrCu10g633LScPhnr8tDaATxzyx8VHLDHLzHMc3mcr3uEaZr8vTol5J6GHyOaKK9TJh4wlC1fozswLp1OXyrujPi1wuzmpXZkWQ8LKU/wC6I8+ae31cqp/zVzj+jZ3totyxa3xhB+2KJfk/pz0r9uBS5qsrsuxn7Xav+IXNbl/iY3x2/wDqd6ezqvw4eSPP2bT+HHyO/kuenl9uEx5r8vttxvitf/Evw5sb/WvpXsjY/wCyO3/s2r8OPkVLBqX/AE4fCjv5TnpZfbiceblr72Qn/LV9ZEirm2cuCybPFQUV5tHaY1pcEl7EkVHPy79O+h91ybF5o5S+9XGC77bW38MDYNm81GLXo7JdJ91cI1r4nrJ/I3kFeXU539JTRxnnlA2fsLGx/wDRphB/x6dKfxvf8yeAUW281bJJ4AAcdAAAAAAAAAAAAAAAAAAAAAAAAAAAAAAAAAAAAAAAAAAAAAAAAAA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KINH DOANH MỌI LÚC &amp; MỌI NƠI.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bất</a:t>
            </a:r>
            <a:r>
              <a:rPr lang="en-US" dirty="0" smtClean="0"/>
              <a:t> </a:t>
            </a:r>
            <a:r>
              <a:rPr lang="en-US" dirty="0" err="1" smtClean="0"/>
              <a:t>kỳ</a:t>
            </a:r>
            <a:r>
              <a:rPr lang="en-US" dirty="0" smtClean="0"/>
              <a:t> </a:t>
            </a:r>
            <a:r>
              <a:rPr lang="en-US" dirty="0" err="1" smtClean="0"/>
              <a:t>nơi</a:t>
            </a:r>
            <a:r>
              <a:rPr lang="en-US" dirty="0" smtClean="0"/>
              <a:t> </a:t>
            </a:r>
            <a:r>
              <a:rPr lang="en-US" dirty="0" err="1" smtClean="0"/>
              <a:t>đâu</a:t>
            </a:r>
            <a:r>
              <a:rPr lang="en-US" dirty="0" smtClean="0"/>
              <a:t>,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giới</a:t>
            </a:r>
            <a:r>
              <a:rPr lang="en-US" dirty="0" smtClean="0"/>
              <a:t> </a:t>
            </a:r>
            <a:r>
              <a:rPr lang="en-US" dirty="0" err="1" smtClean="0"/>
              <a:t>hạn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gian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Bất</a:t>
            </a:r>
            <a:r>
              <a:rPr lang="en-US" dirty="0" smtClean="0"/>
              <a:t> </a:t>
            </a:r>
            <a:r>
              <a:rPr lang="en-US" dirty="0" err="1" smtClean="0"/>
              <a:t>kỳ</a:t>
            </a:r>
            <a:r>
              <a:rPr lang="en-US" dirty="0" smtClean="0"/>
              <a:t> </a:t>
            </a:r>
            <a:r>
              <a:rPr lang="en-US" dirty="0" err="1" smtClean="0"/>
              <a:t>lúc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, </a:t>
            </a:r>
            <a:r>
              <a:rPr lang="en-US" dirty="0" err="1" smtClean="0"/>
              <a:t>ngay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bạn</a:t>
            </a:r>
            <a:r>
              <a:rPr lang="en-US" dirty="0" smtClean="0"/>
              <a:t> </a:t>
            </a:r>
            <a:r>
              <a:rPr lang="en-US" dirty="0" err="1" smtClean="0"/>
              <a:t>đang</a:t>
            </a:r>
            <a:r>
              <a:rPr lang="en-US" dirty="0" smtClean="0"/>
              <a:t> </a:t>
            </a:r>
            <a:r>
              <a:rPr lang="en-US" dirty="0" err="1" smtClean="0"/>
              <a:t>ngủ</a:t>
            </a:r>
            <a:r>
              <a:rPr lang="en-US" dirty="0" smtClean="0"/>
              <a:t>!</a:t>
            </a:r>
          </a:p>
          <a:p>
            <a:r>
              <a:rPr lang="en-US" dirty="0" err="1" smtClean="0"/>
              <a:t>Kinh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bền</a:t>
            </a:r>
            <a:r>
              <a:rPr lang="en-US" dirty="0" smtClean="0"/>
              <a:t> </a:t>
            </a:r>
            <a:r>
              <a:rPr lang="en-US" dirty="0" err="1" smtClean="0"/>
              <a:t>vững</a:t>
            </a:r>
            <a:r>
              <a:rPr lang="en-US" dirty="0" smtClean="0"/>
              <a:t>.</a:t>
            </a:r>
          </a:p>
        </p:txBody>
      </p:sp>
      <p:pic>
        <p:nvPicPr>
          <p:cNvPr id="16386" name="Picture 2" descr="http://upload.wikimedia.org/wikipedia/commons/d/de/VietnameseRegi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438401"/>
            <a:ext cx="2857500" cy="3733799"/>
          </a:xfrm>
          <a:prstGeom prst="rect">
            <a:avLst/>
          </a:prstGeom>
          <a:noFill/>
        </p:spPr>
      </p:pic>
      <p:pic>
        <p:nvPicPr>
          <p:cNvPr id="16388" name="Picture 4" descr="http://www.mentalhealthy.co.uk/sites/default/files/articles/small-images/bigstock_Sleeping_Girl_42446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16161">
            <a:off x="3864898" y="2593812"/>
            <a:ext cx="3017692" cy="2011795"/>
          </a:xfrm>
          <a:prstGeom prst="rect">
            <a:avLst/>
          </a:prstGeom>
          <a:noFill/>
        </p:spPr>
      </p:pic>
      <p:pic>
        <p:nvPicPr>
          <p:cNvPr id="16390" name="Picture 6" descr="http://bakersfieldbeeremoval.files.wordpress.com/2013/04/stock-photo-famil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4038600"/>
            <a:ext cx="3070016" cy="2169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KINH DOANH TỰ ĐỘNG DÀNH CHO ĐỐI TÁC PHÂN PHỐI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600200"/>
            <a:ext cx="2362200" cy="1115483"/>
          </a:xfrm>
          <a:prstGeom prst="rect">
            <a:avLst/>
          </a:prstGeom>
          <a:solidFill>
            <a:srgbClr val="00B0F0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Agents System Online 24/7</a:t>
            </a:r>
          </a:p>
          <a:p>
            <a:pPr algn="ctr"/>
            <a:r>
              <a:rPr lang="en-US" dirty="0" smtClean="0"/>
              <a:t>(daily.inga.com.vn)</a:t>
            </a:r>
          </a:p>
        </p:txBody>
      </p:sp>
      <p:sp>
        <p:nvSpPr>
          <p:cNvPr id="5" name="Rectangle 4"/>
          <p:cNvSpPr/>
          <p:nvPr/>
        </p:nvSpPr>
        <p:spPr>
          <a:xfrm>
            <a:off x="6019800" y="1600200"/>
            <a:ext cx="2743200" cy="11430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Agent Showroom</a:t>
            </a:r>
          </a:p>
          <a:p>
            <a:pPr algn="ctr"/>
            <a:r>
              <a:rPr lang="en-US" dirty="0" smtClean="0"/>
              <a:t>(VD: webbanhangso1.com)</a:t>
            </a:r>
          </a:p>
          <a:p>
            <a:pPr algn="ctr"/>
            <a:endParaRPr lang="en-US" dirty="0" smtClean="0"/>
          </a:p>
        </p:txBody>
      </p:sp>
      <p:sp>
        <p:nvSpPr>
          <p:cNvPr id="1026" name="AutoShape 2" descr="data:image/jpeg;base64,/9j/4AAQSkZJRgABAQAAAQABAAD/2wCEAAkGBhAQEBANDxAPDg4QDRAPDw0PEBAODw0PFBAVFBQQEhIXJyoeFxojGRISHy8gLycpLCwsFh8xNTAqNiYrLSkBCQoKDgwOGg8PGiofHSUpLCkpLC8sLCwpLCwsLCwsKSwsKiksLCksKSksKSwpLCosLCwpKSkpLCwsLCkpMCksMP/AABEIAMkA+wMBIgACEQEDEQH/xAAcAAEAAQUBAQAAAAAAAAAAAAAABAIDBQYHAQj/xABAEAACAgEBAwgHBQYFBQAAAAAAAQIDBBEFITEGBxITQVFhkSJCcYGSodEUMlNisRUjUnKCwRYkM6LCQ2Nz0vH/xAAaAQEAAwEBAQAAAAAAAAAAAAAAAgMEAQUG/8QAJREBAQABAwMEAwEBAAAAAAAAAAECAxEhBBIxEzJBURRhcSIz/9oADAMBAAIRAxEAPwDuIAAAAAAAAAAAAAAAAAAAosujFaykorvk1FebIf7fxNdPtWNr3dfVr+p3YTwW6ciE1rCUZrvjJSXmi4cAAADyUU1o+HkegC39nX5vil9R9nj48dfvS4lwAWvs8fzfHP6lUqk9Fv3cNG1+hWALaoj4/FI8+zx8fil9S6AKerWmm/4nr5lLx1+b45fUuAC2qF+b4pfUrjHTd+rbPQAAAAAAAAAAAAAAADF8peUFWBjWZd33YLSME9JW2PdGuPi35LV9h2TfiCnlHyoxtn1ddkz6KeqhXH0rbpL1YR7fbwXa0cf5Qc7mdktxx2sKnglXpO+S/NY/u/0pe1mo7e5QX52RPKyJdKct0YrXoVQ13VwXYl8+L3shwZ6GloYznLms+ed+Eu+2VsundOd0nxlbOVsvOWp5HHj/AAx8keVkiETbJGe1TTUovpQ1rkuEq265L2OO82bY3ODtLFa0veTWuNOVrbqvC37682vAwMYFSgMtPHLzHJnZ4dt5Jc4eNnvqd+Nl6avGsafT04uqfCa8n4G1HzQ6+DTcZRalCcW4zhJb1KLW9NHYObflu8yEsTJa+20xT6XBZNXBWpfxJ6KS8U+3Reb1HTen/rHw1aer3cXy3cAGNeAAAAAAAAAAAAAAAAAAAAAAAAAAAcO56uULty4YMX+6xYqU12Svsjrq/ZBxX9UjuJ8tcpsx3ZuXc/Xy737uskorySNPT475bq87wx0S5AtxRXw4pr3HoRRUupkyox9Vi70TqJFsVVLhEudAjXZfVpNwlKPa12PxPP2pXNOKm6p9jktyfj2aEu6RHapTgVYm0J4t1WbV/qY9inp+JXwsrfg4toi4ef09FNKMm9E1vjJrsT7/AAJMoEuM8dnOca+icXJjbXC2D6ULIRnCXfGSTT8mi6avzZZDnsrE6T1cI2U+6q2dcf8AbFG0Hz+U2tj0pd4AAi6AAAAAAAAAAAAAAAAAAAAAAAAHyrtuhwysmt8YZV8X7rZI+i+XO2bsTBuyaFHrY9WouS6UYdKyMXLTt06R85Z1877522NOy62Vk2kopynLWTSXDe2bOmxvNVal+EjZOD0vSfb+hsNWzI6cCzs6lJIy9J6eOMkYM8rah/4fqlxhF+7T5of4PofqyXsnJGZpRNqicsiMyrW1yHpfrWr+tfQyVPJmCgoSXWJbk7FGT07tdDO11kmFRVal3WtQu5I1xUlGOkZcY6vo6967mYZVSi5VT3zraXS/jg98ZfqvamdMnj6o07lXi9XZVdpulCyuXi4rrI/pPzGnntkl5dH5sKujsuj808ifueTZp8tDajX+RVcq8WrHlp+5pqhw09Lo+l89TYDytT31vwu+MAAVpgAAAAAAAAAAAAAAAAAAAAAAAMZyl2Z9pw8jGS1lZRNQ/wDJprD/AHKJ84ww31ibTTjJqSe5p71o13pn1Cc65w+RMNLNpUaQktJZFWm6e9J2x7pb9/fx48dfTakxvbflTq42zeNCxtyMhSzHVE6hnqvPrJUk+lGPoZkKGQycTaokuuJGqJdZnyTi6oGO2psZXulPTSvIhbL80YqWsffroZSJO2bs/rW23pGOmve/BFVy7eU8ZbdoyWwqtK3J+tN+9Ld+upkimEEkopaJLRLuRUYcrvd2/Gds2AARSAAAAAAAAAAAAAAAAAAAAAAAACNtLDV1NtD4W1Trb7ulFrX5kkAfPjg4txktJRk4yXdJPRrzTJVEjOc4mxuozHbFfuslOxPsVq0VkfPSX9T7jXqpHuaeffjK8zPHtuzLUSMjRIxGPIyVEjtVspTIl1yMfVIlwkU5RKJkZGz7Fp6NSfbJuXu4L9Pma3s7Hdk1Fdr017u9+RuUIpJJbkkkl4Ixa924a9DHnd6ADK1AAAAAAAAAAAAAAAAAAAAAAAAAAAAADE8p9gxzceVD0jNenVN+pYuD9j1afg2cXnTKucq5rozhOUJx1T6MovRrVeKO+Tmkm20kk223oklxbZ8wbY5SuO0cy+v97jXZl1ijw1i7H0ZwfY2tPabOm1bjxfDPrYd39bdRIyNEjCbIzasha02Rk+2uXo2R9sf78DOY+JPuXmj0e/G/LFcbE+mRNx4OT0X/AMInVxqj1l9kKoLjKUkl5s1zbfLaM08fE1jU907nrGdi7VFcUvHj7Cq88R2Y11rk1TB19dBqSk5RjJb1pGTi9/8ANF+RmTV+bbIjLZtCT3wdsZLufWza+TRtB5er769HTkmM2AAVpgAAAAAAAAAAAAAAAAAAAAAAYTlHyxw9nx1ybVGbWsKYendZ7ILs8XovE7JbxBmzyUklq2klxb3JHGdr882Ze3DAojjw4K2xK2327/Qj7PSNSz7svLeuZl23dvQc3KC9kfur3I1YdLnl+lWWrjHctqc4OzMbVWZdLkvUqbvn7Gq9dPealtHnxp3xw8S6+XZK1qqOvfpHpSfyOb1bNpj6vS/mevy4Eh2JLRJJdy3I049HjPKm69+EvlDyw2jnxcMixU47441C6EZLum97l7G9PA1DLxkZm+0x9z1LLp4ybRGZW3esS6dN63NcGtzRfht/Mh6McrIiu5Wz+pcnEsOkpuCyVdWTZY+lbOdkv4rJSm/Nk7GZDprJ1CLsIhk3LklypsxPRWrrb19F+lF9umu5rwOi4HL+EktVGfsfVz+F8TjuMzJ0Wk8tDDPyp9TLHw7NRyuxZbpTdb/7kWl5rVGUx8quxa1zhYu+ElJfI4nVkvvfmX67mn0oycJdkotxa96KcugnxU51VnmO1A5bhctM2nTWavgvVtXSfxL0v1Nq2Py/xrmoW/5ax7vTetcn4T7PfoZNTpdTDnbdow18Mv02gBMGVeAAAAAAAAAAAAAABC21tOOLj35U98aaZ2tcOl0YtqPvei948jTecjnG+xf5LE0nnTim5aKSxovg2u2b4pdi3vsT5EsSVk5X5E5XXTfSlKcnJt98m+P6Fdc52znl3Pp33TlZOT75PXd3fTRF1yPa0NCYTe+WHU1Lldoq4cN3geOwtSmWZ2mi1VIvyuLFlxZlaWZWFVyTmK5ZaRpyEpltsrtWSDYUSnUqizjq7BEiojxL8GWRCp9MybXaYyuRKhMtiqxk4XF6GQY2NhXG0s3V2MqrymxqXHzIUbStWEkdmy8l+XFmFKNN7dmG3prvlKjxh4d8fLx6zVbGcYzi1KMoqUZJ6qUWtU0+1aHz/ZpJNPgzoPNBt2VlN2DY9ZYs04a/hTb9H3SjL3SR5fWaEn+43dPqX210IAHmNYAAAAAAAAAABqnOjr+yslL1nRB+yWTWn8tTazWeciGuzMnw6mXlkVss0/fP7EcvFcPky3KYnIsTme7a8+R7OwjWWiywiSsKcslki85lDkUdI81I7p7PWynUHhwCqJSVRDq9EvQZYiXoE4hUmDL8JEaDLsZFsV1JUz3rCwpFMpnd0dk+FhdjIhVTJEZFkqNi/wBI2PmknptXJj2SwnJ+1WU/Vmspmy80Uddq5Uv4cFrzsp+hn6v/AJVboe92UAHhPQAAAAAAAAAAAMdyh2c8jFyMdadKymcY68Onp6Pz0MiDsu13Ly+ado4dlM5VXQnVZH70JroyX1XjwMdZI+l9s7AxsyHV5NUbV6re6cPGM1vicy5Rcy9i1ng29ZHj1N2imvBTW5+/Q9PHqsc/PFZLpXHw5XbMi9PeZja/JnMx5OFtFkX/ACt6+KXFmDeqejTT7mtH5HcqYr6Z7qURZUdjr0AHQKolJXE6LkS9AsxLsScQq9EuJlqJXqTQVORassPJTI11pHLJ2Rkcewm1yMdgU2T06MJy14aRe/38Dddh82+fkaOUY4tb9e7Vz08K1v8A7EpqTGb5VG423aMA7Elq2klxbeiR0Lme5P3VvLzrq51K/q4UKacZSrTlJz6L3pPWGnfozYuT3N1h4jjZKLyciO9XX6S6D766/uw9umvibSYOp6qak7cfDTpaXbzQAGBoAAAAAAAAAAAAAAAAWsjFhZHoWQjZF8YzipLyZrm0ubrCu10g633LScPhnr8tDaATxzyx8VHLDHLzHMc3mcr3uEaZr8vTol5J6GHyOaKK9TJh4wlC1fozswLp1OXyrujPi1wuzmpXZkWQ8LKU/wC6I8+ae31cqp/zVzj+jZ3totyxa3xhB+2KJfk/pz0r9uBS5qsrsuxn7Xav+IXNbl/iY3x2/wDqd6ezqvw4eSPP2bT+HHyO/kuenl9uEx5r8vttxvitf/Evw5sb/WvpXsjY/wCyO3/s2r8OPkVLBqX/AE4fCjv5TnpZfbiceblr72Qn/LV9ZEirm2cuCybPFQUV5tHaY1pcEl7EkVHPy79O+h91ybF5o5S+9XGC77bW38MDYNm81GLXo7JdJ91cI1r4nrJ/I3kFeXU539JTRxnnlA2fsLGx/wDRphB/x6dKfxvf8yeAUW281bJJ4AAcdAAAAAAAAAAAAAAAAAAAAAAAAAAAAAAAAAAAAAAAAAAAAAAAAAA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ata:image/jpeg;base64,/9j/4AAQSkZJRgABAQAAAQABAAD/2wCEAAkGBhAQEBANDxAPDg4QDRAPDw0PEBAODw0PFBAVFBQQEhIXJyoeFxojGRISHy8gLycpLCwsFh8xNTAqNiYrLSkBCQoKDgwOGg8PGiofHSUpLCkpLC8sLCwpLCwsLCwsKSwsKiksLCksKSksKSwpLCosLCwpKSkpLCwsLCkpMCksMP/AABEIAMkA+wMBIgACEQEDEQH/xAAcAAEAAQUBAQAAAAAAAAAAAAAABAIDBQYHAQj/xABAEAACAgEBAwgHBQYFBQAAAAAAAQIDBBEFITEGBxITQVFhkSJCcYGSodEUMlNisRUjUnKCwRYkM6LCQ2Nz0vH/xAAaAQEAAwEBAQAAAAAAAAAAAAAAAgMEAQUG/8QAJREBAQABAwMEAwEBAAAAAAAAAAECAxEhBBIxEzJBURRhcSIz/9oADAMBAAIRAxEAPwDuIAAAAAAAAAAAAAAAAAAAosujFaykorvk1FebIf7fxNdPtWNr3dfVr+p3YTwW6ciE1rCUZrvjJSXmi4cAAADyUU1o+HkegC39nX5vil9R9nj48dfvS4lwAWvs8fzfHP6lUqk9Fv3cNG1+hWALaoj4/FI8+zx8fil9S6AKerWmm/4nr5lLx1+b45fUuAC2qF+b4pfUrjHTd+rbPQAAAAAAAAAAAAAAADF8peUFWBjWZd33YLSME9JW2PdGuPi35LV9h2TfiCnlHyoxtn1ddkz6KeqhXH0rbpL1YR7fbwXa0cf5Qc7mdktxx2sKnglXpO+S/NY/u/0pe1mo7e5QX52RPKyJdKct0YrXoVQ13VwXYl8+L3shwZ6GloYznLms+ed+Eu+2VsundOd0nxlbOVsvOWp5HHj/AAx8keVkiETbJGe1TTUovpQ1rkuEq265L2OO82bY3ODtLFa0veTWuNOVrbqvC37682vAwMYFSgMtPHLzHJnZ4dt5Jc4eNnvqd+Nl6avGsafT04uqfCa8n4G1HzQ6+DTcZRalCcW4zhJb1KLW9NHYObflu8yEsTJa+20xT6XBZNXBWpfxJ6KS8U+3Reb1HTen/rHw1aer3cXy3cAGNeAAAAAAAAAAAAAAAAAAAAAAAAAAAcO56uULty4YMX+6xYqU12Svsjrq/ZBxX9UjuJ8tcpsx3ZuXc/Xy737uskorySNPT475bq87wx0S5AtxRXw4pr3HoRRUupkyox9Vi70TqJFsVVLhEudAjXZfVpNwlKPa12PxPP2pXNOKm6p9jktyfj2aEu6RHapTgVYm0J4t1WbV/qY9inp+JXwsrfg4toi4ef09FNKMm9E1vjJrsT7/AAJMoEuM8dnOca+icXJjbXC2D6ULIRnCXfGSTT8mi6avzZZDnsrE6T1cI2U+6q2dcf8AbFG0Hz+U2tj0pd4AAi6AAAAAAAAAAAAAAAAAAAAAAAAHyrtuhwysmt8YZV8X7rZI+i+XO2bsTBuyaFHrY9WouS6UYdKyMXLTt06R85Z1877522NOy62Vk2kopynLWTSXDe2bOmxvNVal+EjZOD0vSfb+hsNWzI6cCzs6lJIy9J6eOMkYM8rah/4fqlxhF+7T5of4PofqyXsnJGZpRNqicsiMyrW1yHpfrWr+tfQyVPJmCgoSXWJbk7FGT07tdDO11kmFRVal3WtQu5I1xUlGOkZcY6vo6967mYZVSi5VT3zraXS/jg98ZfqvamdMnj6o07lXi9XZVdpulCyuXi4rrI/pPzGnntkl5dH5sKujsuj808ifueTZp8tDajX+RVcq8WrHlp+5pqhw09Lo+l89TYDytT31vwu+MAAVpgAAAAAAAAAAAAAAAAAAAAAAAMZyl2Z9pw8jGS1lZRNQ/wDJprD/AHKJ84ww31ibTTjJqSe5p71o13pn1Cc65w+RMNLNpUaQktJZFWm6e9J2x7pb9/fx48dfTakxvbflTq42zeNCxtyMhSzHVE6hnqvPrJUk+lGPoZkKGQycTaokuuJGqJdZnyTi6oGO2psZXulPTSvIhbL80YqWsffroZSJO2bs/rW23pGOmve/BFVy7eU8ZbdoyWwqtK3J+tN+9Ld+upkimEEkopaJLRLuRUYcrvd2/Gds2AARSAAAAAAAAAAAAAAAAAAAAAAAACNtLDV1NtD4W1Trb7ulFrX5kkAfPjg4txktJRk4yXdJPRrzTJVEjOc4mxuozHbFfuslOxPsVq0VkfPSX9T7jXqpHuaeffjK8zPHtuzLUSMjRIxGPIyVEjtVspTIl1yMfVIlwkU5RKJkZGz7Fp6NSfbJuXu4L9Pma3s7Hdk1Fdr017u9+RuUIpJJbkkkl4Ixa924a9DHnd6ADK1AAAAAAAAAAAAAAAAAAAAAAAAAAAAADE8p9gxzceVD0jNenVN+pYuD9j1afg2cXnTKucq5rozhOUJx1T6MovRrVeKO+Tmkm20kk223oklxbZ8wbY5SuO0cy+v97jXZl1ijw1i7H0ZwfY2tPabOm1bjxfDPrYd39bdRIyNEjCbIzasha02Rk+2uXo2R9sf78DOY+JPuXmj0e/G/LFcbE+mRNx4OT0X/AMInVxqj1l9kKoLjKUkl5s1zbfLaM08fE1jU907nrGdi7VFcUvHj7Cq88R2Y11rk1TB19dBqSk5RjJb1pGTi9/8ANF+RmTV+bbIjLZtCT3wdsZLufWza+TRtB5er769HTkmM2AAVpgAAAAAAAAAAAAAAAAAAAAAAYTlHyxw9nx1ybVGbWsKYendZ7ILs8XovE7JbxBmzyUklq2klxb3JHGdr882Ze3DAojjw4K2xK2327/Qj7PSNSz7svLeuZl23dvQc3KC9kfur3I1YdLnl+lWWrjHctqc4OzMbVWZdLkvUqbvn7Gq9dPealtHnxp3xw8S6+XZK1qqOvfpHpSfyOb1bNpj6vS/mevy4Eh2JLRJJdy3I049HjPKm69+EvlDyw2jnxcMixU47441C6EZLum97l7G9PA1DLxkZm+0x9z1LLp4ybRGZW3esS6dN63NcGtzRfht/Mh6McrIiu5Wz+pcnEsOkpuCyVdWTZY+lbOdkv4rJSm/Nk7GZDprJ1CLsIhk3LklypsxPRWrrb19F+lF9umu5rwOi4HL+EktVGfsfVz+F8TjuMzJ0Wk8tDDPyp9TLHw7NRyuxZbpTdb/7kWl5rVGUx8quxa1zhYu+ElJfI4nVkvvfmX67mn0oycJdkotxa96KcugnxU51VnmO1A5bhctM2nTWavgvVtXSfxL0v1Nq2Py/xrmoW/5ax7vTetcn4T7PfoZNTpdTDnbdow18Mv02gBMGVeAAAAAAAAAAAAAABC21tOOLj35U98aaZ2tcOl0YtqPvei948jTecjnG+xf5LE0nnTim5aKSxovg2u2b4pdi3vsT5EsSVk5X5E5XXTfSlKcnJt98m+P6Fdc52znl3Pp33TlZOT75PXd3fTRF1yPa0NCYTe+WHU1Lldoq4cN3geOwtSmWZ2mi1VIvyuLFlxZlaWZWFVyTmK5ZaRpyEpltsrtWSDYUSnUqizjq7BEiojxL8GWRCp9MybXaYyuRKhMtiqxk4XF6GQY2NhXG0s3V2MqrymxqXHzIUbStWEkdmy8l+XFmFKNN7dmG3prvlKjxh4d8fLx6zVbGcYzi1KMoqUZJ6qUWtU0+1aHz/ZpJNPgzoPNBt2VlN2DY9ZYs04a/hTb9H3SjL3SR5fWaEn+43dPqX210IAHmNYAAAAAAAAAABqnOjr+yslL1nRB+yWTWn8tTazWeciGuzMnw6mXlkVss0/fP7EcvFcPky3KYnIsTme7a8+R7OwjWWiywiSsKcslki85lDkUdI81I7p7PWynUHhwCqJSVRDq9EvQZYiXoE4hUmDL8JEaDLsZFsV1JUz3rCwpFMpnd0dk+FhdjIhVTJEZFkqNi/wBI2PmknptXJj2SwnJ+1WU/Vmspmy80Uddq5Uv4cFrzsp+hn6v/AJVboe92UAHhPQAAAAAAAAAAAMdyh2c8jFyMdadKymcY68Onp6Pz0MiDsu13Ly+ado4dlM5VXQnVZH70JroyX1XjwMdZI+l9s7AxsyHV5NUbV6re6cPGM1vicy5Rcy9i1ng29ZHj1N2imvBTW5+/Q9PHqsc/PFZLpXHw5XbMi9PeZja/JnMx5OFtFkX/ACt6+KXFmDeqejTT7mtH5HcqYr6Z7qURZUdjr0AHQKolJXE6LkS9AsxLsScQq9EuJlqJXqTQVORassPJTI11pHLJ2Rkcewm1yMdgU2T06MJy14aRe/38Dddh82+fkaOUY4tb9e7Vz08K1v8A7EpqTGb5VG423aMA7Elq2klxbeiR0Lme5P3VvLzrq51K/q4UKacZSrTlJz6L3pPWGnfozYuT3N1h4jjZKLyciO9XX6S6D766/uw9umvibSYOp6qak7cfDTpaXbzQAGBoAAAAAAAAAAAAAAAAWsjFhZHoWQjZF8YzipLyZrm0ubrCu10g633LScPhnr8tDaATxzyx8VHLDHLzHMc3mcr3uEaZr8vTol5J6GHyOaKK9TJh4wlC1fozswLp1OXyrujPi1wuzmpXZkWQ8LKU/wC6I8+ae31cqp/zVzj+jZ3totyxa3xhB+2KJfk/pz0r9uBS5qsrsuxn7Xav+IXNbl/iY3x2/wDqd6ezqvw4eSPP2bT+HHyO/kuenl9uEx5r8vttxvitf/Evw5sb/WvpXsjY/wCyO3/s2r8OPkVLBqX/AE4fCjv5TnpZfbiceblr72Qn/LV9ZEirm2cuCybPFQUV5tHaY1pcEl7EkVHPy79O+h91ybF5o5S+9XGC77bW38MDYNm81GLXo7JdJ91cI1r4nrJ/I3kFeXU539JTRxnnlA2fsLGx/wDRphB/x6dKfxvf8yeAUW281bJJ4AAcdAAAAAAAAAAAAAAAAAAAAAAAAAAAAAAAAAAAAAAAAAAAAAAAAAA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hAQEBANDxAPDg4QDRAPDw0PEBAODw0PFBAVFBQQEhIXJyoeFxojGRISHy8gLycpLCwsFh8xNTAqNiYrLSkBCQoKDgwOGg8PGiofHSUpLCkpLC8sLCwpLCwsLCwsKSwsKiksLCksKSksKSwpLCosLCwpKSkpLCwsLCkpMCksMP/AABEIAMkA+wMBIgACEQEDEQH/xAAcAAEAAQUBAQAAAAAAAAAAAAAABAIDBQYHAQj/xABAEAACAgEBAwgHBQYFBQAAAAAAAQIDBBEFITEGBxITQVFhkSJCcYGSodEUMlNisRUjUnKCwRYkM6LCQ2Nz0vH/xAAaAQEAAwEBAQAAAAAAAAAAAAAAAgMEAQUG/8QAJREBAQABAwMEAwEBAAAAAAAAAAECAxEhBBIxEzJBURRhcSIz/9oADAMBAAIRAxEAPwDuIAAAAAAAAAAAAAAAAAAAosujFaykorvk1FebIf7fxNdPtWNr3dfVr+p3YTwW6ciE1rCUZrvjJSXmi4cAAADyUU1o+HkegC39nX5vil9R9nj48dfvS4lwAWvs8fzfHP6lUqk9Fv3cNG1+hWALaoj4/FI8+zx8fil9S6AKerWmm/4nr5lLx1+b45fUuAC2qF+b4pfUrjHTd+rbPQAAAAAAAAAAAAAAADF8peUFWBjWZd33YLSME9JW2PdGuPi35LV9h2TfiCnlHyoxtn1ddkz6KeqhXH0rbpL1YR7fbwXa0cf5Qc7mdktxx2sKnglXpO+S/NY/u/0pe1mo7e5QX52RPKyJdKct0YrXoVQ13VwXYl8+L3shwZ6GloYznLms+ed+Eu+2VsundOd0nxlbOVsvOWp5HHj/AAx8keVkiETbJGe1TTUovpQ1rkuEq265L2OO82bY3ODtLFa0veTWuNOVrbqvC37682vAwMYFSgMtPHLzHJnZ4dt5Jc4eNnvqd+Nl6avGsafT04uqfCa8n4G1HzQ6+DTcZRalCcW4zhJb1KLW9NHYObflu8yEsTJa+20xT6XBZNXBWpfxJ6KS8U+3Reb1HTen/rHw1aer3cXy3cAGNeAAAAAAAAAAAAAAAAAAAAAAAAAAAcO56uULty4YMX+6xYqU12Svsjrq/ZBxX9UjuJ8tcpsx3ZuXc/Xy737uskorySNPT475bq87wx0S5AtxRXw4pr3HoRRUupkyox9Vi70TqJFsVVLhEudAjXZfVpNwlKPa12PxPP2pXNOKm6p9jktyfj2aEu6RHapTgVYm0J4t1WbV/qY9inp+JXwsrfg4toi4ef09FNKMm9E1vjJrsT7/AAJMoEuM8dnOca+icXJjbXC2D6ULIRnCXfGSTT8mi6avzZZDnsrE6T1cI2U+6q2dcf8AbFG0Hz+U2tj0pd4AAi6AAAAAAAAAAAAAAAAAAAAAAAAHyrtuhwysmt8YZV8X7rZI+i+XO2bsTBuyaFHrY9WouS6UYdKyMXLTt06R85Z1877522NOy62Vk2kopynLWTSXDe2bOmxvNVal+EjZOD0vSfb+hsNWzI6cCzs6lJIy9J6eOMkYM8rah/4fqlxhF+7T5of4PofqyXsnJGZpRNqicsiMyrW1yHpfrWr+tfQyVPJmCgoSXWJbk7FGT07tdDO11kmFRVal3WtQu5I1xUlGOkZcY6vo6967mYZVSi5VT3zraXS/jg98ZfqvamdMnj6o07lXi9XZVdpulCyuXi4rrI/pPzGnntkl5dH5sKujsuj808ifueTZp8tDajX+RVcq8WrHlp+5pqhw09Lo+l89TYDytT31vwu+MAAVpgAAAAAAAAAAAAAAAAAAAAAAAMZyl2Z9pw8jGS1lZRNQ/wDJprD/AHKJ84ww31ibTTjJqSe5p71o13pn1Cc65w+RMNLNpUaQktJZFWm6e9J2x7pb9/fx48dfTakxvbflTq42zeNCxtyMhSzHVE6hnqvPrJUk+lGPoZkKGQycTaokuuJGqJdZnyTi6oGO2psZXulPTSvIhbL80YqWsffroZSJO2bs/rW23pGOmve/BFVy7eU8ZbdoyWwqtK3J+tN+9Ld+upkimEEkopaJLRLuRUYcrvd2/Gds2AARSAAAAAAAAAAAAAAAAAAAAAAAACNtLDV1NtD4W1Trb7ulFrX5kkAfPjg4txktJRk4yXdJPRrzTJVEjOc4mxuozHbFfuslOxPsVq0VkfPSX9T7jXqpHuaeffjK8zPHtuzLUSMjRIxGPIyVEjtVspTIl1yMfVIlwkU5RKJkZGz7Fp6NSfbJuXu4L9Pma3s7Hdk1Fdr017u9+RuUIpJJbkkkl4Ixa924a9DHnd6ADK1AAAAAAAAAAAAAAAAAAAAAAAAAAAAADE8p9gxzceVD0jNenVN+pYuD9j1afg2cXnTKucq5rozhOUJx1T6MovRrVeKO+Tmkm20kk223oklxbZ8wbY5SuO0cy+v97jXZl1ijw1i7H0ZwfY2tPabOm1bjxfDPrYd39bdRIyNEjCbIzasha02Rk+2uXo2R9sf78DOY+JPuXmj0e/G/LFcbE+mRNx4OT0X/AMInVxqj1l9kKoLjKUkl5s1zbfLaM08fE1jU907nrGdi7VFcUvHj7Cq88R2Y11rk1TB19dBqSk5RjJb1pGTi9/8ANF+RmTV+bbIjLZtCT3wdsZLufWza+TRtB5er769HTkmM2AAVpgAAAAAAAAAAAAAAAAAAAAAAYTlHyxw9nx1ybVGbWsKYendZ7ILs8XovE7JbxBmzyUklq2klxb3JHGdr882Ze3DAojjw4K2xK2327/Qj7PSNSz7svLeuZl23dvQc3KC9kfur3I1YdLnl+lWWrjHctqc4OzMbVWZdLkvUqbvn7Gq9dPealtHnxp3xw8S6+XZK1qqOvfpHpSfyOb1bNpj6vS/mevy4Eh2JLRJJdy3I049HjPKm69+EvlDyw2jnxcMixU47441C6EZLum97l7G9PA1DLxkZm+0x9z1LLp4ybRGZW3esS6dN63NcGtzRfht/Mh6McrIiu5Wz+pcnEsOkpuCyVdWTZY+lbOdkv4rJSm/Nk7GZDprJ1CLsIhk3LklypsxPRWrrb19F+lF9umu5rwOi4HL+EktVGfsfVz+F8TjuMzJ0Wk8tDDPyp9TLHw7NRyuxZbpTdb/7kWl5rVGUx8quxa1zhYu+ElJfI4nVkvvfmX67mn0oycJdkotxa96KcugnxU51VnmO1A5bhctM2nTWavgvVtXSfxL0v1Nq2Py/xrmoW/5ax7vTetcn4T7PfoZNTpdTDnbdow18Mv02gBMGVeAAAAAAAAAAAAAABC21tOOLj35U98aaZ2tcOl0YtqPvei948jTecjnG+xf5LE0nnTim5aKSxovg2u2b4pdi3vsT5EsSVk5X5E5XXTfSlKcnJt98m+P6Fdc52znl3Pp33TlZOT75PXd3fTRF1yPa0NCYTe+WHU1Lldoq4cN3geOwtSmWZ2mi1VIvyuLFlxZlaWZWFVyTmK5ZaRpyEpltsrtWSDYUSnUqizjq7BEiojxL8GWRCp9MybXaYyuRKhMtiqxk4XF6GQY2NhXG0s3V2MqrymxqXHzIUbStWEkdmy8l+XFmFKNN7dmG3prvlKjxh4d8fLx6zVbGcYzi1KMoqUZJ6qUWtU0+1aHz/ZpJNPgzoPNBt2VlN2DY9ZYs04a/hTb9H3SjL3SR5fWaEn+43dPqX210IAHmNYAAAAAAAAAABqnOjr+yslL1nRB+yWTWn8tTazWeciGuzMnw6mXlkVss0/fP7EcvFcPky3KYnIsTme7a8+R7OwjWWiywiSsKcslki85lDkUdI81I7p7PWynUHhwCqJSVRDq9EvQZYiXoE4hUmDL8JEaDLsZFsV1JUz3rCwpFMpnd0dk+FhdjIhVTJEZFkqNi/wBI2PmknptXJj2SwnJ+1WU/Vmspmy80Uddq5Uv4cFrzsp+hn6v/AJVboe92UAHhPQAAAAAAAAAAAMdyh2c8jFyMdadKymcY68Onp6Pz0MiDsu13Ly+ado4dlM5VXQnVZH70JroyX1XjwMdZI+l9s7AxsyHV5NUbV6re6cPGM1vicy5Rcy9i1ng29ZHj1N2imvBTW5+/Q9PHqsc/PFZLpXHw5XbMi9PeZja/JnMx5OFtFkX/ACt6+KXFmDeqejTT7mtH5HcqYr6Z7qURZUdjr0AHQKolJXE6LkS9AsxLsScQq9EuJlqJXqTQVORassPJTI11pHLJ2Rkcewm1yMdgU2T06MJy14aRe/38Dddh82+fkaOUY4tb9e7Vz08K1v8A7EpqTGb5VG423aMA7Elq2klxbeiR0Lme5P3VvLzrq51K/q4UKacZSrTlJz6L3pPWGnfozYuT3N1h4jjZKLyciO9XX6S6D766/uw9umvibSYOp6qak7cfDTpaXbzQAGBoAAAAAAAAAAAAAAAAWsjFhZHoWQjZF8YzipLyZrm0ubrCu10g633LScPhnr8tDaATxzyx8VHLDHLzHMc3mcr3uEaZr8vTol5J6GHyOaKK9TJh4wlC1fozswLp1OXyrujPi1wuzmpXZkWQ8LKU/wC6I8+ae31cqp/zVzj+jZ3totyxa3xhB+2KJfk/pz0r9uBS5qsrsuxn7Xav+IXNbl/iY3x2/wDqd6ezqvw4eSPP2bT+HHyO/kuenl9uEx5r8vttxvitf/Evw5sb/WvpXsjY/wCyO3/s2r8OPkVLBqX/AE4fCjv5TnpZfbiceblr72Qn/LV9ZEirm2cuCybPFQUV5tHaY1pcEl7EkVHPy79O+h91ybF5o5S+9XGC77bW38MDYNm81GLXo7JdJ91cI1r4nrJ/I3kFeXU539JTRxnnlA2fsLGx/wDRphB/x6dKfxvf8yeAUW281bJJ4AAcdAAAAAAAAAAAAAAAAAAAAAAAAAAAAAAAAAAAAAAAAAAAAAAAAAA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hAQEBANDxAPDg4QDRAPDw0PEBAODw0PFBAVFBQQEhIXJyoeFxojGRISHy8gLycpLCwsFh8xNTAqNiYrLSkBCQoKDgwOGg8PGiofHSUpLCkpLC8sLCwpLCwsLCwsKSwsKiksLCksKSksKSwpLCosLCwpKSkpLCwsLCkpMCksMP/AABEIAMkA+wMBIgACEQEDEQH/xAAcAAEAAQUBAQAAAAAAAAAAAAAABAIDBQYHAQj/xABAEAACAgEBAwgHBQYFBQAAAAAAAQIDBBEFITEGBxITQVFhkSJCcYGSodEUMlNisRUjUnKCwRYkM6LCQ2Nz0vH/xAAaAQEAAwEBAQAAAAAAAAAAAAAAAgMEAQUG/8QAJREBAQABAwMEAwEBAAAAAAAAAAECAxEhBBIxEzJBURRhcSIz/9oADAMBAAIRAxEAPwDuIAAAAAAAAAAAAAAAAAAAosujFaykorvk1FebIf7fxNdPtWNr3dfVr+p3YTwW6ciE1rCUZrvjJSXmi4cAAADyUU1o+HkegC39nX5vil9R9nj48dfvS4lwAWvs8fzfHP6lUqk9Fv3cNG1+hWALaoj4/FI8+zx8fil9S6AKerWmm/4nr5lLx1+b45fUuAC2qF+b4pfUrjHTd+rbPQAAAAAAAAAAAAAAADF8peUFWBjWZd33YLSME9JW2PdGuPi35LV9h2TfiCnlHyoxtn1ddkz6KeqhXH0rbpL1YR7fbwXa0cf5Qc7mdktxx2sKnglXpO+S/NY/u/0pe1mo7e5QX52RPKyJdKct0YrXoVQ13VwXYl8+L3shwZ6GloYznLms+ed+Eu+2VsundOd0nxlbOVsvOWp5HHj/AAx8keVkiETbJGe1TTUovpQ1rkuEq265L2OO82bY3ODtLFa0veTWuNOVrbqvC37682vAwMYFSgMtPHLzHJnZ4dt5Jc4eNnvqd+Nl6avGsafT04uqfCa8n4G1HzQ6+DTcZRalCcW4zhJb1KLW9NHYObflu8yEsTJa+20xT6XBZNXBWpfxJ6KS8U+3Reb1HTen/rHw1aer3cXy3cAGNeAAAAAAAAAAAAAAAAAAAAAAAAAAAcO56uULty4YMX+6xYqU12Svsjrq/ZBxX9UjuJ8tcpsx3ZuXc/Xy737uskorySNPT475bq87wx0S5AtxRXw4pr3HoRRUupkyox9Vi70TqJFsVVLhEudAjXZfVpNwlKPa12PxPP2pXNOKm6p9jktyfj2aEu6RHapTgVYm0J4t1WbV/qY9inp+JXwsrfg4toi4ef09FNKMm9E1vjJrsT7/AAJMoEuM8dnOca+icXJjbXC2D6ULIRnCXfGSTT8mi6avzZZDnsrE6T1cI2U+6q2dcf8AbFG0Hz+U2tj0pd4AAi6AAAAAAAAAAAAAAAAAAAAAAAAHyrtuhwysmt8YZV8X7rZI+i+XO2bsTBuyaFHrY9WouS6UYdKyMXLTt06R85Z1877522NOy62Vk2kopynLWTSXDe2bOmxvNVal+EjZOD0vSfb+hsNWzI6cCzs6lJIy9J6eOMkYM8rah/4fqlxhF+7T5of4PofqyXsnJGZpRNqicsiMyrW1yHpfrWr+tfQyVPJmCgoSXWJbk7FGT07tdDO11kmFRVal3WtQu5I1xUlGOkZcY6vo6967mYZVSi5VT3zraXS/jg98ZfqvamdMnj6o07lXi9XZVdpulCyuXi4rrI/pPzGnntkl5dH5sKujsuj808ifueTZp8tDajX+RVcq8WrHlp+5pqhw09Lo+l89TYDytT31vwu+MAAVpgAAAAAAAAAAAAAAAAAAAAAAAMZyl2Z9pw8jGS1lZRNQ/wDJprD/AHKJ84ww31ibTTjJqSe5p71o13pn1Cc65w+RMNLNpUaQktJZFWm6e9J2x7pb9/fx48dfTakxvbflTq42zeNCxtyMhSzHVE6hnqvPrJUk+lGPoZkKGQycTaokuuJGqJdZnyTi6oGO2psZXulPTSvIhbL80YqWsffroZSJO2bs/rW23pGOmve/BFVy7eU8ZbdoyWwqtK3J+tN+9Ld+upkimEEkopaJLRLuRUYcrvd2/Gds2AARSAAAAAAAAAAAAAAAAAAAAAAAACNtLDV1NtD4W1Trb7ulFrX5kkAfPjg4txktJRk4yXdJPRrzTJVEjOc4mxuozHbFfuslOxPsVq0VkfPSX9T7jXqpHuaeffjK8zPHtuzLUSMjRIxGPIyVEjtVspTIl1yMfVIlwkU5RKJkZGz7Fp6NSfbJuXu4L9Pma3s7Hdk1Fdr017u9+RuUIpJJbkkkl4Ixa924a9DHnd6ADK1AAAAAAAAAAAAAAAAAAAAAAAAAAAAADE8p9gxzceVD0jNenVN+pYuD9j1afg2cXnTKucq5rozhOUJx1T6MovRrVeKO+Tmkm20kk223oklxbZ8wbY5SuO0cy+v97jXZl1ijw1i7H0ZwfY2tPabOm1bjxfDPrYd39bdRIyNEjCbIzasha02Rk+2uXo2R9sf78DOY+JPuXmj0e/G/LFcbE+mRNx4OT0X/AMInVxqj1l9kKoLjKUkl5s1zbfLaM08fE1jU907nrGdi7VFcUvHj7Cq88R2Y11rk1TB19dBqSk5RjJb1pGTi9/8ANF+RmTV+bbIjLZtCT3wdsZLufWza+TRtB5er769HTkmM2AAVpgAAAAAAAAAAAAAAAAAAAAAAYTlHyxw9nx1ybVGbWsKYendZ7ILs8XovE7JbxBmzyUklq2klxb3JHGdr882Ze3DAojjw4K2xK2327/Qj7PSNSz7svLeuZl23dvQc3KC9kfur3I1YdLnl+lWWrjHctqc4OzMbVWZdLkvUqbvn7Gq9dPealtHnxp3xw8S6+XZK1qqOvfpHpSfyOb1bNpj6vS/mevy4Eh2JLRJJdy3I049HjPKm69+EvlDyw2jnxcMixU47441C6EZLum97l7G9PA1DLxkZm+0x9z1LLp4ybRGZW3esS6dN63NcGtzRfht/Mh6McrIiu5Wz+pcnEsOkpuCyVdWTZY+lbOdkv4rJSm/Nk7GZDprJ1CLsIhk3LklypsxPRWrrb19F+lF9umu5rwOi4HL+EktVGfsfVz+F8TjuMzJ0Wk8tDDPyp9TLHw7NRyuxZbpTdb/7kWl5rVGUx8quxa1zhYu+ElJfI4nVkvvfmX67mn0oycJdkotxa96KcugnxU51VnmO1A5bhctM2nTWavgvVtXSfxL0v1Nq2Py/xrmoW/5ax7vTetcn4T7PfoZNTpdTDnbdow18Mv02gBMGVeAAAAAAAAAAAAAABC21tOOLj35U98aaZ2tcOl0YtqPvei948jTecjnG+xf5LE0nnTim5aKSxovg2u2b4pdi3vsT5EsSVk5X5E5XXTfSlKcnJt98m+P6Fdc52znl3Pp33TlZOT75PXd3fTRF1yPa0NCYTe+WHU1Lldoq4cN3geOwtSmWZ2mi1VIvyuLFlxZlaWZWFVyTmK5ZaRpyEpltsrtWSDYUSnUqizjq7BEiojxL8GWRCp9MybXaYyuRKhMtiqxk4XF6GQY2NhXG0s3V2MqrymxqXHzIUbStWEkdmy8l+XFmFKNN7dmG3prvlKjxh4d8fLx6zVbGcYzi1KMoqUZJ6qUWtU0+1aHz/ZpJNPgzoPNBt2VlN2DY9ZYs04a/hTb9H3SjL3SR5fWaEn+43dPqX210IAHmNYAAAAAAAAAABqnOjr+yslL1nRB+yWTWn8tTazWeciGuzMnw6mXlkVss0/fP7EcvFcPky3KYnIsTme7a8+R7OwjWWiywiSsKcslki85lDkUdI81I7p7PWynUHhwCqJSVRDq9EvQZYiXoE4hUmDL8JEaDLsZFsV1JUz3rCwpFMpnd0dk+FhdjIhVTJEZFkqNi/wBI2PmknptXJj2SwnJ+1WU/Vmspmy80Uddq5Uv4cFrzsp+hn6v/AJVboe92UAHhPQAAAAAAAAAAAMdyh2c8jFyMdadKymcY68Onp6Pz0MiDsu13Ly+ado4dlM5VXQnVZH70JroyX1XjwMdZI+l9s7AxsyHV5NUbV6re6cPGM1vicy5Rcy9i1ng29ZHj1N2imvBTW5+/Q9PHqsc/PFZLpXHw5XbMi9PeZja/JnMx5OFtFkX/ACt6+KXFmDeqejTT7mtH5HcqYr6Z7qURZUdjr0AHQKolJXE6LkS9AsxLsScQq9EuJlqJXqTQVORassPJTI11pHLJ2Rkcewm1yMdgU2T06MJy14aRe/38Dddh82+fkaOUY4tb9e7Vz08K1v8A7EpqTGb5VG423aMA7Elq2klxbeiR0Lme5P3VvLzrq51K/q4UKacZSrTlJz6L3pPWGnfozYuT3N1h4jjZKLyciO9XX6S6D766/uw9umvibSYOp6qak7cfDTpaXbzQAGBoAAAAAAAAAAAAAAAAWsjFhZHoWQjZF8YzipLyZrm0ubrCu10g633LScPhnr8tDaATxzyx8VHLDHLzHMc3mcr3uEaZr8vTol5J6GHyOaKK9TJh4wlC1fozswLp1OXyrujPi1wuzmpXZkWQ8LKU/wC6I8+ae31cqp/zVzj+jZ3totyxa3xhB+2KJfk/pz0r9uBS5qsrsuxn7Xav+IXNbl/iY3x2/wDqd6ezqvw4eSPP2bT+HHyO/kuenl9uEx5r8vttxvitf/Evw5sb/WvpXsjY/wCyO3/s2r8OPkVLBqX/AE4fCjv5TnpZfbiceblr72Qn/LV9ZEirm2cuCybPFQUV5tHaY1pcEl7EkVHPy79O+h91ybF5o5S+9XGC77bW38MDYNm81GLXo7JdJ91cI1r4nrJ/I3kFeXU539JTRxnnlA2fsLGx/wDRphB/x6dKfxvf8yeAUW281bJJ4AAcdAAAAAAAAAAAAAAAAAAAAAAAAAAAAAAAAAAAAAAAAAAAAAAAAAA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data:image/jpeg;base64,/9j/4AAQSkZJRgABAQAAAQABAAD/2wCEAAkGBhAQEBANDxAPDg4QDRAPDw0PEBAODw0PFBAVFBQQEhIXJyoeFxojGRISHy8gLycpLCwsFh8xNTAqNiYrLSkBCQoKDgwOGg8PGiofHSUpLCkpLC8sLCwpLCwsLCwsKSwsKiksLCksKSksKSwpLCosLCwpKSkpLCwsLCkpMCksMP/AABEIAMkA+wMBIgACEQEDEQH/xAAcAAEAAQUBAQAAAAAAAAAAAAAABAIDBQYHAQj/xABAEAACAgEBAwgHBQYFBQAAAAAAAQIDBBEFITEGBxITQVFhkSJCcYGSodEUMlNisRUjUnKCwRYkM6LCQ2Nz0vH/xAAaAQEAAwEBAQAAAAAAAAAAAAAAAgMEAQUG/8QAJREBAQABAwMEAwEBAAAAAAAAAAECAxEhBBIxEzJBURRhcSIz/9oADAMBAAIRAxEAPwDuIAAAAAAAAAAAAAAAAAAAosujFaykorvk1FebIf7fxNdPtWNr3dfVr+p3YTwW6ciE1rCUZrvjJSXmi4cAAADyUU1o+HkegC39nX5vil9R9nj48dfvS4lwAWvs8fzfHP6lUqk9Fv3cNG1+hWALaoj4/FI8+zx8fil9S6AKerWmm/4nr5lLx1+b45fUuAC2qF+b4pfUrjHTd+rbPQAAAAAAAAAAAAAAADF8peUFWBjWZd33YLSME9JW2PdGuPi35LV9h2TfiCnlHyoxtn1ddkz6KeqhXH0rbpL1YR7fbwXa0cf5Qc7mdktxx2sKnglXpO+S/NY/u/0pe1mo7e5QX52RPKyJdKct0YrXoVQ13VwXYl8+L3shwZ6GloYznLms+ed+Eu+2VsundOd0nxlbOVsvOWp5HHj/AAx8keVkiETbJGe1TTUovpQ1rkuEq265L2OO82bY3ODtLFa0veTWuNOVrbqvC37682vAwMYFSgMtPHLzHJnZ4dt5Jc4eNnvqd+Nl6avGsafT04uqfCa8n4G1HzQ6+DTcZRalCcW4zhJb1KLW9NHYObflu8yEsTJa+20xT6XBZNXBWpfxJ6KS8U+3Reb1HTen/rHw1aer3cXy3cAGNeAAAAAAAAAAAAAAAAAAAAAAAAAAAcO56uULty4YMX+6xYqU12Svsjrq/ZBxX9UjuJ8tcpsx3ZuXc/Xy737uskorySNPT475bq87wx0S5AtxRXw4pr3HoRRUupkyox9Vi70TqJFsVVLhEudAjXZfVpNwlKPa12PxPP2pXNOKm6p9jktyfj2aEu6RHapTgVYm0J4t1WbV/qY9inp+JXwsrfg4toi4ef09FNKMm9E1vjJrsT7/AAJMoEuM8dnOca+icXJjbXC2D6ULIRnCXfGSTT8mi6avzZZDnsrE6T1cI2U+6q2dcf8AbFG0Hz+U2tj0pd4AAi6AAAAAAAAAAAAAAAAAAAAAAAAHyrtuhwysmt8YZV8X7rZI+i+XO2bsTBuyaFHrY9WouS6UYdKyMXLTt06R85Z1877522NOy62Vk2kopynLWTSXDe2bOmxvNVal+EjZOD0vSfb+hsNWzI6cCzs6lJIy9J6eOMkYM8rah/4fqlxhF+7T5of4PofqyXsnJGZpRNqicsiMyrW1yHpfrWr+tfQyVPJmCgoSXWJbk7FGT07tdDO11kmFRVal3WtQu5I1xUlGOkZcY6vo6967mYZVSi5VT3zraXS/jg98ZfqvamdMnj6o07lXi9XZVdpulCyuXi4rrI/pPzGnntkl5dH5sKujsuj808ifueTZp8tDajX+RVcq8WrHlp+5pqhw09Lo+l89TYDytT31vwu+MAAVpgAAAAAAAAAAAAAAAAAAAAAAAMZyl2Z9pw8jGS1lZRNQ/wDJprD/AHKJ84ww31ibTTjJqSe5p71o13pn1Cc65w+RMNLNpUaQktJZFWm6e9J2x7pb9/fx48dfTakxvbflTq42zeNCxtyMhSzHVE6hnqvPrJUk+lGPoZkKGQycTaokuuJGqJdZnyTi6oGO2psZXulPTSvIhbL80YqWsffroZSJO2bs/rW23pGOmve/BFVy7eU8ZbdoyWwqtK3J+tN+9Ld+upkimEEkopaJLRLuRUYcrvd2/Gds2AARSAAAAAAAAAAAAAAAAAAAAAAAACNtLDV1NtD4W1Trb7ulFrX5kkAfPjg4txktJRk4yXdJPRrzTJVEjOc4mxuozHbFfuslOxPsVq0VkfPSX9T7jXqpHuaeffjK8zPHtuzLUSMjRIxGPIyVEjtVspTIl1yMfVIlwkU5RKJkZGz7Fp6NSfbJuXu4L9Pma3s7Hdk1Fdr017u9+RuUIpJJbkkkl4Ixa924a9DHnd6ADK1AAAAAAAAAAAAAAAAAAAAAAAAAAAAADE8p9gxzceVD0jNenVN+pYuD9j1afg2cXnTKucq5rozhOUJx1T6MovRrVeKO+Tmkm20kk223oklxbZ8wbY5SuO0cy+v97jXZl1ijw1i7H0ZwfY2tPabOm1bjxfDPrYd39bdRIyNEjCbIzasha02Rk+2uXo2R9sf78DOY+JPuXmj0e/G/LFcbE+mRNx4OT0X/AMInVxqj1l9kKoLjKUkl5s1zbfLaM08fE1jU907nrGdi7VFcUvHj7Cq88R2Y11rk1TB19dBqSk5RjJb1pGTi9/8ANF+RmTV+bbIjLZtCT3wdsZLufWza+TRtB5er769HTkmM2AAVpgAAAAAAAAAAAAAAAAAAAAAAYTlHyxw9nx1ybVGbWsKYendZ7ILs8XovE7JbxBmzyUklq2klxb3JHGdr882Ze3DAojjw4K2xK2327/Qj7PSNSz7svLeuZl23dvQc3KC9kfur3I1YdLnl+lWWrjHctqc4OzMbVWZdLkvUqbvn7Gq9dPealtHnxp3xw8S6+XZK1qqOvfpHpSfyOb1bNpj6vS/mevy4Eh2JLRJJdy3I049HjPKm69+EvlDyw2jnxcMixU47441C6EZLum97l7G9PA1DLxkZm+0x9z1LLp4ybRGZW3esS6dN63NcGtzRfht/Mh6McrIiu5Wz+pcnEsOkpuCyVdWTZY+lbOdkv4rJSm/Nk7GZDprJ1CLsIhk3LklypsxPRWrrb19F+lF9umu5rwOi4HL+EktVGfsfVz+F8TjuMzJ0Wk8tDDPyp9TLHw7NRyuxZbpTdb/7kWl5rVGUx8quxa1zhYu+ElJfI4nVkvvfmX67mn0oycJdkotxa96KcugnxU51VnmO1A5bhctM2nTWavgvVtXSfxL0v1Nq2Py/xrmoW/5ax7vTetcn4T7PfoZNTpdTDnbdow18Mv02gBMGVeAAAAAAAAAAAAAABC21tOOLj35U98aaZ2tcOl0YtqPvei948jTecjnG+xf5LE0nnTim5aKSxovg2u2b4pdi3vsT5EsSVk5X5E5XXTfSlKcnJt98m+P6Fdc52znl3Pp33TlZOT75PXd3fTRF1yPa0NCYTe+WHU1Lldoq4cN3geOwtSmWZ2mi1VIvyuLFlxZlaWZWFVyTmK5ZaRpyEpltsrtWSDYUSnUqizjq7BEiojxL8GWRCp9MybXaYyuRKhMtiqxk4XF6GQY2NhXG0s3V2MqrymxqXHzIUbStWEkdmy8l+XFmFKNN7dmG3prvlKjxh4d8fLx6zVbGcYzi1KMoqUZJ6qUWtU0+1aHz/ZpJNPgzoPNBt2VlN2DY9ZYs04a/hTb9H3SjL3SR5fWaEn+43dPqX210IAHmNYAAAAAAAAAABqnOjr+yslL1nRB+yWTWn8tTazWeciGuzMnw6mXlkVss0/fP7EcvFcPky3KYnIsTme7a8+R7OwjWWiywiSsKcslki85lDkUdI81I7p7PWynUHhwCqJSVRDq9EvQZYiXoE4hUmDL8JEaDLsZFsV1JUz3rCwpFMpnd0dk+FhdjIhVTJEZFkqNi/wBI2PmknptXJj2SwnJ+1WU/Vmspmy80Uddq5Uv4cFrzsp+hn6v/AJVboe92UAHhPQAAAAAAAAAAAMdyh2c8jFyMdadKymcY68Onp6Pz0MiDsu13Ly+ado4dlM5VXQnVZH70JroyX1XjwMdZI+l9s7AxsyHV5NUbV6re6cPGM1vicy5Rcy9i1ng29ZHj1N2imvBTW5+/Q9PHqsc/PFZLpXHw5XbMi9PeZja/JnMx5OFtFkX/ACt6+KXFmDeqejTT7mtH5HcqYr6Z7qURZUdjr0AHQKolJXE6LkS9AsxLsScQq9EuJlqJXqTQVORassPJTI11pHLJ2Rkcewm1yMdgU2T06MJy14aRe/38Dddh82+fkaOUY4tb9e7Vz08K1v8A7EpqTGb5VG423aMA7Elq2klxbeiR0Lme5P3VvLzrq51K/q4UKacZSrTlJz6L3pPWGnfozYuT3N1h4jjZKLyciO9XX6S6D766/uw9umvibSYOp6qak7cfDTpaXbzQAGBoAAAAAAAAAAAAAAAAWsjFhZHoWQjZF8YzipLyZrm0ubrCu10g633LScPhnr8tDaATxzyx8VHLDHLzHMc3mcr3uEaZr8vTol5J6GHyOaKK9TJh4wlC1fozswLp1OXyrujPi1wuzmpXZkWQ8LKU/wC6I8+ae31cqp/zVzj+jZ3totyxa3xhB+2KJfk/pz0r9uBS5qsrsuxn7Xav+IXNbl/iY3x2/wDqd6ezqvw4eSPP2bT+HHyO/kuenl9uEx5r8vttxvitf/Evw5sb/WvpXsjY/wCyO3/s2r8OPkVLBqX/AE4fCjv5TnpZfbiceblr72Qn/LV9ZEirm2cuCybPFQUV5tHaY1pcEl7EkVHPy79O+h91ybF5o5S+9XGC77bW38MDYNm81GLXo7JdJ91cI1r4nrJ/I3kFeXU539JTRxnnlA2fsLGx/wDRphB/x6dKfxvf8yeAUW281bJJ4AAcdAAAAAAAAAAAAAAAAAAAAAAAAAAAAAAAAAAAAAAAAAAAAAAAAAA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0" y="1600200"/>
            <a:ext cx="990600" cy="1207533"/>
            <a:chOff x="4114800" y="2133599"/>
            <a:chExt cx="990600" cy="1207533"/>
          </a:xfrm>
        </p:grpSpPr>
        <p:pic>
          <p:nvPicPr>
            <p:cNvPr id="1036" name="Picture 12" descr="http://citizenmed.files.wordpress.com/2011/08/user-icon1.jpg"/>
            <p:cNvPicPr>
              <a:picLocks noChangeAspect="1" noChangeArrowheads="1"/>
            </p:cNvPicPr>
            <p:nvPr/>
          </p:nvPicPr>
          <p:blipFill>
            <a:blip r:embed="rId2" cstate="print"/>
            <a:srcRect t="5263"/>
            <a:stretch>
              <a:fillRect/>
            </a:stretch>
          </p:blipFill>
          <p:spPr bwMode="auto">
            <a:xfrm>
              <a:off x="4114800" y="2133599"/>
              <a:ext cx="990600" cy="866775"/>
            </a:xfrm>
            <a:prstGeom prst="rect">
              <a:avLst/>
            </a:prstGeom>
            <a:noFill/>
          </p:spPr>
        </p:pic>
        <p:sp>
          <p:nvSpPr>
            <p:cNvPr id="15" name="TextBox 14"/>
            <p:cNvSpPr txBox="1"/>
            <p:nvPr/>
          </p:nvSpPr>
          <p:spPr>
            <a:xfrm>
              <a:off x="4343400" y="2971800"/>
              <a:ext cx="604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BẠN</a:t>
              </a:r>
              <a:endParaRPr lang="en-US" b="1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781800" y="4114800"/>
            <a:ext cx="1143000" cy="1524000"/>
            <a:chOff x="6629400" y="4114800"/>
            <a:chExt cx="1355628" cy="1786354"/>
          </a:xfrm>
        </p:grpSpPr>
        <p:pic>
          <p:nvPicPr>
            <p:cNvPr id="1038" name="Picture 14" descr="http://globex-llc.com/images/buyer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58000" y="4114800"/>
              <a:ext cx="1066800" cy="1440004"/>
            </a:xfrm>
            <a:prstGeom prst="rect">
              <a:avLst/>
            </a:prstGeom>
            <a:noFill/>
          </p:spPr>
        </p:pic>
        <p:sp>
          <p:nvSpPr>
            <p:cNvPr id="18" name="TextBox 17"/>
            <p:cNvSpPr txBox="1"/>
            <p:nvPr/>
          </p:nvSpPr>
          <p:spPr>
            <a:xfrm>
              <a:off x="6629400" y="5562600"/>
              <a:ext cx="13556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KHÁCH HÀNG</a:t>
              </a:r>
              <a:endParaRPr lang="en-US" sz="1600" b="1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990600" y="2819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Bạn</a:t>
            </a:r>
            <a:r>
              <a:rPr lang="en-US" b="1" dirty="0" smtClean="0"/>
              <a:t> </a:t>
            </a:r>
            <a:r>
              <a:rPr lang="en-US" b="1" dirty="0" err="1" smtClean="0"/>
              <a:t>trở</a:t>
            </a:r>
            <a:r>
              <a:rPr lang="en-US" b="1" dirty="0" smtClean="0"/>
              <a:t> </a:t>
            </a:r>
            <a:r>
              <a:rPr lang="en-US" b="1" dirty="0" err="1" smtClean="0"/>
              <a:t>thành</a:t>
            </a:r>
            <a:r>
              <a:rPr lang="en-US" b="1" dirty="0" smtClean="0"/>
              <a:t> </a:t>
            </a:r>
            <a:r>
              <a:rPr lang="en-US" b="1" dirty="0" err="1" smtClean="0"/>
              <a:t>đối</a:t>
            </a:r>
            <a:r>
              <a:rPr lang="en-US" b="1" dirty="0" smtClean="0"/>
              <a:t> </a:t>
            </a:r>
            <a:r>
              <a:rPr lang="en-US" b="1" dirty="0" err="1" smtClean="0"/>
              <a:t>tác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990600" y="3135868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Bạn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kinh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 rot="16200000">
            <a:off x="6934200" y="3505200"/>
            <a:ext cx="609600" cy="304800"/>
          </a:xfrm>
          <a:prstGeom prst="rightArrow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990600" y="4800600"/>
            <a:ext cx="2362200" cy="734483"/>
          </a:xfrm>
          <a:prstGeom prst="rect">
            <a:avLst/>
          </a:prstGeom>
          <a:solidFill>
            <a:srgbClr val="00B0F0"/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iNGA</a:t>
            </a:r>
            <a:r>
              <a:rPr lang="en-US" sz="2000" b="1" dirty="0" smtClean="0"/>
              <a:t> COMPANY</a:t>
            </a:r>
            <a:endParaRPr lang="en-US" dirty="0" smtClean="0"/>
          </a:p>
        </p:txBody>
      </p:sp>
      <p:sp>
        <p:nvSpPr>
          <p:cNvPr id="27" name="Right Arrow 26"/>
          <p:cNvSpPr/>
          <p:nvPr/>
        </p:nvSpPr>
        <p:spPr>
          <a:xfrm>
            <a:off x="3505200" y="4953000"/>
            <a:ext cx="2971800" cy="304800"/>
          </a:xfrm>
          <a:prstGeom prst="rightArrow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5400000">
            <a:off x="1714500" y="4076700"/>
            <a:ext cx="838200" cy="304800"/>
          </a:xfrm>
          <a:prstGeom prst="rightArrow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3581400" y="1676400"/>
            <a:ext cx="2233780" cy="609600"/>
            <a:chOff x="3581400" y="2209800"/>
            <a:chExt cx="2233780" cy="609600"/>
          </a:xfrm>
        </p:grpSpPr>
        <p:sp>
          <p:nvSpPr>
            <p:cNvPr id="25" name="Right Arrow 24"/>
            <p:cNvSpPr/>
            <p:nvPr/>
          </p:nvSpPr>
          <p:spPr>
            <a:xfrm rot="10800000">
              <a:off x="3581400" y="2514600"/>
              <a:ext cx="2209800" cy="304800"/>
            </a:xfrm>
            <a:prstGeom prst="rightArrow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639456" y="2209800"/>
              <a:ext cx="217572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Tự</a:t>
              </a:r>
              <a:r>
                <a:rPr lang="en-US" sz="1600" dirty="0" smtClean="0"/>
                <a:t> </a:t>
              </a:r>
              <a:r>
                <a:rPr lang="en-US" sz="1600" dirty="0" err="1" smtClean="0"/>
                <a:t>động</a:t>
              </a:r>
              <a:r>
                <a:rPr lang="en-US" sz="1600" dirty="0" smtClean="0"/>
                <a:t> </a:t>
              </a:r>
              <a:r>
                <a:rPr lang="en-US" sz="1600" dirty="0" err="1" smtClean="0"/>
                <a:t>nhận</a:t>
              </a:r>
              <a:r>
                <a:rPr lang="en-US" sz="1600" dirty="0" smtClean="0"/>
                <a:t> </a:t>
              </a:r>
              <a:r>
                <a:rPr lang="en-US" sz="1600" dirty="0" err="1" smtClean="0"/>
                <a:t>đơn</a:t>
              </a:r>
              <a:r>
                <a:rPr lang="en-US" sz="1600" dirty="0" smtClean="0"/>
                <a:t> </a:t>
              </a:r>
              <a:r>
                <a:rPr lang="en-US" sz="1600" dirty="0" err="1" smtClean="0"/>
                <a:t>hàng</a:t>
              </a:r>
              <a:endParaRPr lang="en-US" sz="1600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4238556" y="4690646"/>
            <a:ext cx="1628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Cung</a:t>
            </a:r>
            <a:r>
              <a:rPr lang="en-US" sz="1600" dirty="0" smtClean="0"/>
              <a:t> </a:t>
            </a:r>
            <a:r>
              <a:rPr lang="en-US" sz="1600" dirty="0" err="1" smtClean="0"/>
              <a:t>cấp</a:t>
            </a:r>
            <a:r>
              <a:rPr lang="en-US" sz="1600" dirty="0" smtClean="0"/>
              <a:t> </a:t>
            </a:r>
            <a:r>
              <a:rPr lang="en-US" sz="1600" dirty="0" err="1" smtClean="0"/>
              <a:t>dịch</a:t>
            </a:r>
            <a:r>
              <a:rPr lang="en-US" sz="1600" dirty="0" smtClean="0"/>
              <a:t> </a:t>
            </a:r>
            <a:r>
              <a:rPr lang="en-US" sz="1600" dirty="0" err="1" smtClean="0"/>
              <a:t>vụ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533418" y="4038600"/>
            <a:ext cx="16001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Yêu</a:t>
            </a:r>
            <a:r>
              <a:rPr lang="en-US" sz="1400" dirty="0" smtClean="0"/>
              <a:t> </a:t>
            </a:r>
            <a:r>
              <a:rPr lang="en-US" sz="1400" dirty="0" err="1" smtClean="0"/>
              <a:t>cầu</a:t>
            </a:r>
            <a:r>
              <a:rPr lang="en-US" sz="1400" dirty="0" smtClean="0"/>
              <a:t> &amp; </a:t>
            </a:r>
            <a:r>
              <a:rPr lang="en-US" sz="1400" dirty="0" err="1" smtClean="0"/>
              <a:t>phối</a:t>
            </a:r>
            <a:r>
              <a:rPr lang="en-US" sz="1400" dirty="0" smtClean="0"/>
              <a:t> </a:t>
            </a:r>
            <a:r>
              <a:rPr lang="en-US" sz="1400" dirty="0" err="1" smtClean="0"/>
              <a:t>hợp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7362756" y="3352800"/>
            <a:ext cx="1476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Tìm</a:t>
            </a:r>
            <a:r>
              <a:rPr lang="en-US" sz="1600" dirty="0" smtClean="0"/>
              <a:t> </a:t>
            </a:r>
            <a:r>
              <a:rPr lang="en-US" sz="1600" dirty="0" err="1" smtClean="0"/>
              <a:t>đến</a:t>
            </a:r>
            <a:r>
              <a:rPr lang="en-US" sz="1600" dirty="0" smtClean="0"/>
              <a:t> &amp; </a:t>
            </a:r>
            <a:r>
              <a:rPr lang="en-US" sz="1600" dirty="0" err="1" smtClean="0"/>
              <a:t>đăng</a:t>
            </a:r>
            <a:r>
              <a:rPr lang="en-US" sz="1600" dirty="0" smtClean="0"/>
              <a:t> </a:t>
            </a:r>
            <a:r>
              <a:rPr lang="en-US" sz="1600" dirty="0" err="1" smtClean="0"/>
              <a:t>ký</a:t>
            </a:r>
            <a:r>
              <a:rPr lang="en-US" sz="1600" dirty="0" smtClean="0"/>
              <a:t> </a:t>
            </a:r>
            <a:r>
              <a:rPr lang="en-US" sz="1600" dirty="0" err="1" smtClean="0"/>
              <a:t>dịch</a:t>
            </a:r>
            <a:r>
              <a:rPr lang="en-US" sz="1600" dirty="0" smtClean="0"/>
              <a:t> </a:t>
            </a:r>
            <a:r>
              <a:rPr lang="en-US" sz="1600" dirty="0" err="1" smtClean="0"/>
              <a:t>vụ</a:t>
            </a:r>
            <a:endParaRPr lang="en-US" sz="1600" dirty="0"/>
          </a:p>
        </p:txBody>
      </p:sp>
      <p:pic>
        <p:nvPicPr>
          <p:cNvPr id="2050" name="Picture 2" descr="http://slant.investorplace.com/files/2013/09/Facebook-logo-1817834_png.jpg"/>
          <p:cNvPicPr>
            <a:picLocks noChangeAspect="1" noChangeArrowheads="1"/>
          </p:cNvPicPr>
          <p:nvPr/>
        </p:nvPicPr>
        <p:blipFill>
          <a:blip r:embed="rId4" cstate="print"/>
          <a:srcRect l="16923" r="16923"/>
          <a:stretch>
            <a:fillRect/>
          </a:stretch>
        </p:blipFill>
        <p:spPr bwMode="auto">
          <a:xfrm>
            <a:off x="6019800" y="2797757"/>
            <a:ext cx="400501" cy="403146"/>
          </a:xfrm>
          <a:prstGeom prst="rect">
            <a:avLst/>
          </a:prstGeom>
          <a:noFill/>
        </p:spPr>
      </p:pic>
      <p:pic>
        <p:nvPicPr>
          <p:cNvPr id="2052" name="Picture 4" descr="http://kteam.gocnho.vn/upload/forum_img/topics/img_kteam_gocnho_vn_20121208092303_raovat-imgimg20121111095507-jp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14272" y="2757268"/>
            <a:ext cx="685800" cy="457200"/>
          </a:xfrm>
          <a:prstGeom prst="rect">
            <a:avLst/>
          </a:prstGeom>
          <a:noFill/>
        </p:spPr>
      </p:pic>
      <p:pic>
        <p:nvPicPr>
          <p:cNvPr id="2054" name="Picture 6" descr="http://3.bp.blogspot.com/_X33kzhbNBNE/TUyvxbLhr4I/AAAAAAAAARU/6Z5TEzXm8P0/s1600/blogger.png"/>
          <p:cNvPicPr>
            <a:picLocks noChangeAspect="1" noChangeArrowheads="1"/>
          </p:cNvPicPr>
          <p:nvPr/>
        </p:nvPicPr>
        <p:blipFill>
          <a:blip r:embed="rId6" cstate="print"/>
          <a:srcRect t="24000" b="22667"/>
          <a:stretch>
            <a:fillRect/>
          </a:stretch>
        </p:blipFill>
        <p:spPr bwMode="auto">
          <a:xfrm>
            <a:off x="7838636" y="2819400"/>
            <a:ext cx="952500" cy="381000"/>
          </a:xfrm>
          <a:prstGeom prst="rect">
            <a:avLst/>
          </a:prstGeom>
          <a:noFill/>
        </p:spPr>
      </p:pic>
      <p:pic>
        <p:nvPicPr>
          <p:cNvPr id="2056" name="Picture 8" descr="http://dapxexuyenviet.com/files/tin/429.jpg"/>
          <p:cNvPicPr>
            <a:picLocks noChangeAspect="1" noChangeArrowheads="1"/>
          </p:cNvPicPr>
          <p:nvPr/>
        </p:nvPicPr>
        <p:blipFill>
          <a:blip r:embed="rId7" cstate="print"/>
          <a:srcRect l="4000" t="2636" r="4000" b="6425"/>
          <a:stretch>
            <a:fillRect/>
          </a:stretch>
        </p:blipFill>
        <p:spPr bwMode="auto">
          <a:xfrm>
            <a:off x="6477000" y="2819400"/>
            <a:ext cx="381000" cy="38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1" grpId="0"/>
      <p:bldP spid="22" grpId="0"/>
      <p:bldP spid="24" grpId="0" animBg="1"/>
      <p:bldP spid="26" grpId="0" animBg="1"/>
      <p:bldP spid="27" grpId="0" animBg="1"/>
      <p:bldP spid="28" grpId="0" animBg="1"/>
      <p:bldP spid="31" grpId="0"/>
      <p:bldP spid="32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diễn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err="1" smtClean="0"/>
              <a:t>Mời</a:t>
            </a:r>
            <a:r>
              <a:rPr lang="en-US" b="1" dirty="0" smtClean="0"/>
              <a:t> </a:t>
            </a:r>
            <a:r>
              <a:rPr lang="en-US" b="1" dirty="0" err="1" smtClean="0"/>
              <a:t>bạn</a:t>
            </a:r>
            <a:r>
              <a:rPr lang="en-US" b="1" dirty="0" smtClean="0"/>
              <a:t> </a:t>
            </a:r>
            <a:r>
              <a:rPr lang="en-US" b="1" dirty="0" err="1" smtClean="0"/>
              <a:t>cùng</a:t>
            </a:r>
            <a:r>
              <a:rPr lang="en-US" b="1" dirty="0" smtClean="0"/>
              <a:t> </a:t>
            </a:r>
            <a:r>
              <a:rPr lang="en-US" b="1" dirty="0" err="1" smtClean="0"/>
              <a:t>xem</a:t>
            </a:r>
            <a:r>
              <a:rPr lang="en-US" b="1" dirty="0" smtClean="0"/>
              <a:t> video demo </a:t>
            </a:r>
            <a:r>
              <a:rPr lang="en-US" b="1" dirty="0" err="1" smtClean="0"/>
              <a:t>hoạt</a:t>
            </a:r>
            <a:r>
              <a:rPr lang="en-US" b="1" dirty="0" smtClean="0"/>
              <a:t> </a:t>
            </a:r>
            <a:r>
              <a:rPr lang="en-US" b="1" dirty="0" err="1" smtClean="0"/>
              <a:t>động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hệ</a:t>
            </a:r>
            <a:r>
              <a:rPr lang="en-US" b="1" dirty="0" smtClean="0"/>
              <a:t> </a:t>
            </a:r>
            <a:r>
              <a:rPr lang="en-US" b="1" dirty="0" err="1" smtClean="0"/>
              <a:t>thống</a:t>
            </a:r>
            <a:r>
              <a:rPr lang="en-US" b="1" dirty="0" smtClean="0"/>
              <a:t> </a:t>
            </a:r>
            <a:r>
              <a:rPr lang="en-US" b="1" dirty="0" err="1" smtClean="0"/>
              <a:t>kinh</a:t>
            </a:r>
            <a:r>
              <a:rPr lang="en-US" b="1" dirty="0" smtClean="0"/>
              <a:t> </a:t>
            </a:r>
            <a:r>
              <a:rPr lang="en-US" b="1" dirty="0" err="1" smtClean="0"/>
              <a:t>doanh</a:t>
            </a:r>
            <a:r>
              <a:rPr lang="en-US" b="1" dirty="0" smtClean="0"/>
              <a:t> </a:t>
            </a:r>
            <a:r>
              <a:rPr lang="en-US" b="1" dirty="0" err="1" smtClean="0"/>
              <a:t>tự</a:t>
            </a:r>
            <a:r>
              <a:rPr lang="en-US" b="1" dirty="0" smtClean="0"/>
              <a:t> </a:t>
            </a:r>
            <a:r>
              <a:rPr lang="en-US" b="1" dirty="0" err="1" smtClean="0"/>
              <a:t>động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9718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800" b="1" dirty="0" err="1" smtClean="0"/>
              <a:t>Xin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cảm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ơn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bạn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đã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chú</a:t>
            </a:r>
            <a:r>
              <a:rPr lang="en-US" sz="2800" b="1" dirty="0" smtClean="0"/>
              <a:t> ý </a:t>
            </a:r>
            <a:r>
              <a:rPr lang="en-US" sz="2800" b="1" dirty="0" err="1" smtClean="0"/>
              <a:t>theo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dõi</a:t>
            </a:r>
            <a:r>
              <a:rPr lang="en-US" b="1" dirty="0" smtClean="0"/>
              <a:t>!</a:t>
            </a:r>
          </a:p>
          <a:p>
            <a:pPr algn="ctr">
              <a:buNone/>
            </a:pPr>
            <a:r>
              <a:rPr lang="en-US" sz="2800" b="1" dirty="0" err="1" smtClean="0"/>
              <a:t>Chúc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bạn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thành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công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1569</TotalTime>
  <Words>201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NỘI DUNG TRÌNH BÀY</vt:lpstr>
      <vt:lpstr>KINH DOANH MỌI LÚC &amp; MỌI NƠI.</vt:lpstr>
      <vt:lpstr>KINH DOANH TỰ ĐỘNG DÀNH CHO ĐỐI TÁC PHÂN PHỐI</vt:lpstr>
      <vt:lpstr>Trình diễn hệ thống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PTA</dc:creator>
  <cp:lastModifiedBy>PTA</cp:lastModifiedBy>
  <cp:revision>144</cp:revision>
  <dcterms:created xsi:type="dcterms:W3CDTF">2006-08-16T00:00:00Z</dcterms:created>
  <dcterms:modified xsi:type="dcterms:W3CDTF">2013-09-18T02:56:48Z</dcterms:modified>
</cp:coreProperties>
</file>